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A_0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85" r:id="rId3"/>
    <p:sldId id="286" r:id="rId4"/>
    <p:sldId id="266" r:id="rId5"/>
    <p:sldId id="287" r:id="rId6"/>
    <p:sldId id="288" r:id="rId7"/>
    <p:sldId id="289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55DD5C-D520-B548-567B-931A69DC5CCE}" name="David Swan" initials="" userId="S::david.swan@perforce.com::9ff45c71-0b5d-494c-b738-d7a27b52273b" providerId="AD"/>
  <p188:author id="{F0318E71-5A43-B777-F302-4EFE302C252A}" name="Jason Dafnis" initials="JD" userId="S::jdafnis@perforce.com::61429e77-9069-47d2-b213-c30086279ec8" providerId="AD"/>
  <p188:author id="{4B06D9DF-8547-6C33-61F1-695126243C97}" name="Gavin Didrichsen" initials="" userId="S::gavin.didrichsen@perforce.com::ae40cf53-92ef-413e-b9f9-bf265dd025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ECF454-58BF-9169-CBB2-D39E56B1FA19}" v="7" dt="2025-02-10T14:17:15.189"/>
    <p1510:client id="{D38151E1-A663-D8E2-A3EE-EC9FA6860233}" v="37" dt="2025-02-10T10:27:44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modernComment_10A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EC2CAF8-1036-CD43-8EDC-B8962B92AE5E}" authorId="{F0318E71-5A43-B777-F302-4EFE302C252A}" created="2025-01-28T20:36:56.041" startDate="2025-01-28T20:36:56.041" dueDate="2025-01-28T20:36:56.041" assignedTo="{4B06D9DF-8547-6C33-61F1-695126243C97}" title="@Gavin Didrichsen When this diagram is available, please add to this slide. Our Design team can format it once it’s added!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6"/>
      <ac:spMk id="210" creationId="{00000000-0000-0000-0000-000000000000}"/>
      <ac:txMk cp="24" len="1">
        <ac:context len="83" hash="614399403"/>
      </ac:txMk>
    </ac:txMkLst>
    <p188:pos x="5511115" y="2570205"/>
    <p188:txBody>
      <a:bodyPr/>
      <a:lstStyle/>
      <a:p>
        <a:r>
          <a:rPr lang="en-US"/>
          <a:t>[@Gavin Didrichsen] When this diagram is available, please add to this slide. Our Design team can format it once it’s added!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5-01-28T20:36:56.041" id="{93F61089-53D1-E94A-8B63-9AFA67C48CAD}">
              <p228:atrbtn authorId="{F0318E71-5A43-B777-F302-4EFE302C252A}"/>
              <p228:anchr>
                <p228:comment id="{6EC2CAF8-1036-CD43-8EDC-B8962B92AE5E}"/>
              </p228:anchr>
              <p228:add/>
            </p228:event>
            <p228:event time="2025-01-28T20:36:56.041" id="{4ECEB6BD-759C-9541-93EB-964C9E5EDCA7}">
              <p228:atrbtn authorId="{F0318E71-5A43-B777-F302-4EFE302C252A}"/>
              <p228:anchr>
                <p228:comment id="{6EC2CAF8-1036-CD43-8EDC-B8962B92AE5E}"/>
              </p228:anchr>
              <p228:asgn authorId="{4B06D9DF-8547-6C33-61F1-695126243C97}"/>
            </p228:event>
            <p228:event time="2025-01-28T20:36:56.041" id="{9BB115F5-A2CA-D84A-BB96-E56CDF2EC687}">
              <p228:atrbtn authorId="{F0318E71-5A43-B777-F302-4EFE302C252A}"/>
              <p228:anchr>
                <p228:comment id="{6EC2CAF8-1036-CD43-8EDC-B8962B92AE5E}"/>
              </p228:anchr>
              <p228:title val="@Gavin Didrichsen When this diagram is available, please add to this slide. Our Design team can format it once it’s added!"/>
            </p228:event>
            <p228:event time="2025-01-28T20:36:56.041" id="{DD352CAE-0F2E-B742-8B85-E0F89A5FAD6E}">
              <p228:atrbtn authorId="{F0318E71-5A43-B777-F302-4EFE302C252A}"/>
              <p228:anchr>
                <p228:comment id="{6EC2CAF8-1036-CD43-8EDC-B8962B92AE5E}"/>
              </p228:anchr>
              <p228:date stDt="2025-01-28T20:36:56.041" endDt="2025-01-28T20:36:56.041"/>
            </p228:event>
          </p228:history>
        </p228:taskDetail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2D78E-8D9D-1A4B-ACB0-9AE1A4D20B1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F0801-73B8-CE4F-BE38-2C70F8354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0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  <p:sp>
        <p:nvSpPr>
          <p:cNvPr id="120" name="Google Shape;12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6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>
          <a:extLst>
            <a:ext uri="{FF2B5EF4-FFF2-40B4-BE49-F238E27FC236}">
              <a16:creationId xmlns:a16="http://schemas.microsoft.com/office/drawing/2014/main" id="{CD832EEC-2808-60A6-F13A-67D8F7AB1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>
            <a:extLst>
              <a:ext uri="{FF2B5EF4-FFF2-40B4-BE49-F238E27FC236}">
                <a16:creationId xmlns:a16="http://schemas.microsoft.com/office/drawing/2014/main" id="{FD114EBA-BA9E-06EF-44C9-7CA64F1127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6:notes">
            <a:extLst>
              <a:ext uri="{FF2B5EF4-FFF2-40B4-BE49-F238E27FC236}">
                <a16:creationId xmlns:a16="http://schemas.microsoft.com/office/drawing/2014/main" id="{67FE5DA3-8B81-EC71-DFE6-FDEC0FA7CD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:notes">
            <a:extLst>
              <a:ext uri="{FF2B5EF4-FFF2-40B4-BE49-F238E27FC236}">
                <a16:creationId xmlns:a16="http://schemas.microsoft.com/office/drawing/2014/main" id="{3B972DED-194E-C725-342E-A4832F82F0E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253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>
          <a:extLst>
            <a:ext uri="{FF2B5EF4-FFF2-40B4-BE49-F238E27FC236}">
              <a16:creationId xmlns:a16="http://schemas.microsoft.com/office/drawing/2014/main" id="{A7FA6C75-0ACE-2B9E-D255-C690EEB83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>
            <a:extLst>
              <a:ext uri="{FF2B5EF4-FFF2-40B4-BE49-F238E27FC236}">
                <a16:creationId xmlns:a16="http://schemas.microsoft.com/office/drawing/2014/main" id="{FD5DDA80-48A1-71D7-2DC8-874F5C082E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6:notes">
            <a:extLst>
              <a:ext uri="{FF2B5EF4-FFF2-40B4-BE49-F238E27FC236}">
                <a16:creationId xmlns:a16="http://schemas.microsoft.com/office/drawing/2014/main" id="{85FEB0D4-821B-F36C-C76D-809257C568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:notes">
            <a:extLst>
              <a:ext uri="{FF2B5EF4-FFF2-40B4-BE49-F238E27FC236}">
                <a16:creationId xmlns:a16="http://schemas.microsoft.com/office/drawing/2014/main" id="{D3006277-CBE1-BD1D-4B83-E6B7D46CD9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262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>
          <a:extLst>
            <a:ext uri="{FF2B5EF4-FFF2-40B4-BE49-F238E27FC236}">
              <a16:creationId xmlns:a16="http://schemas.microsoft.com/office/drawing/2014/main" id="{AEB313B4-0C38-F2DE-605E-1E0ACEDFE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>
            <a:extLst>
              <a:ext uri="{FF2B5EF4-FFF2-40B4-BE49-F238E27FC236}">
                <a16:creationId xmlns:a16="http://schemas.microsoft.com/office/drawing/2014/main" id="{BF17D832-E6E1-C562-65A5-7E12B327D3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6:notes">
            <a:extLst>
              <a:ext uri="{FF2B5EF4-FFF2-40B4-BE49-F238E27FC236}">
                <a16:creationId xmlns:a16="http://schemas.microsoft.com/office/drawing/2014/main" id="{21BEF992-A722-A8BE-AA09-650B9B857D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:notes">
            <a:extLst>
              <a:ext uri="{FF2B5EF4-FFF2-40B4-BE49-F238E27FC236}">
                <a16:creationId xmlns:a16="http://schemas.microsoft.com/office/drawing/2014/main" id="{CBD1880C-E1F0-3816-BE88-74EB613617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0369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>
          <a:extLst>
            <a:ext uri="{FF2B5EF4-FFF2-40B4-BE49-F238E27FC236}">
              <a16:creationId xmlns:a16="http://schemas.microsoft.com/office/drawing/2014/main" id="{20E173CD-8562-6289-3006-F1FD2E8CB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:notes">
            <a:extLst>
              <a:ext uri="{FF2B5EF4-FFF2-40B4-BE49-F238E27FC236}">
                <a16:creationId xmlns:a16="http://schemas.microsoft.com/office/drawing/2014/main" id="{1093C63B-D7FB-3E10-ED62-1C73CC819D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20:notes">
            <a:extLst>
              <a:ext uri="{FF2B5EF4-FFF2-40B4-BE49-F238E27FC236}">
                <a16:creationId xmlns:a16="http://schemas.microsoft.com/office/drawing/2014/main" id="{22D98F07-DC6D-976F-8B50-CEFE7A690C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  <p:sp>
        <p:nvSpPr>
          <p:cNvPr id="304" name="Google Shape;304;p20:notes">
            <a:extLst>
              <a:ext uri="{FF2B5EF4-FFF2-40B4-BE49-F238E27FC236}">
                <a16:creationId xmlns:a16="http://schemas.microsoft.com/office/drawing/2014/main" id="{3847E9B6-48B5-D40D-776E-73DB87E364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219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A5F80-C686-B1C0-2169-81754B3CA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07C0F5-A2F5-DA49-A649-17140A368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060B3-2211-E51D-BB9C-1B8B0F50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2734-C3A8-724E-8A0B-2C14804C758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ED72-D780-0F30-E3EE-7E417B2D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9FC59-16A4-2CFE-ED2D-370BD9AD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273-0CF8-3D4B-8EFF-9AE7A16E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1E735-92A3-CFBD-2130-989DA749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AE940-A091-F6F4-19BC-D923DB394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41632-72F5-9E66-A135-55FE35FBE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2734-C3A8-724E-8A0B-2C14804C758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A70EB-576B-A2C3-2511-667BB40D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62348-22FA-1498-3A37-1C6BDB93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273-0CF8-3D4B-8EFF-9AE7A16E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4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F3BFC-A4D7-1017-173C-1A7614FA5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35E9F-8106-1C91-1398-1852B66AE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B679F-7ED7-2C20-05DA-8317744F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2734-C3A8-724E-8A0B-2C14804C758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19EF4-30FB-8520-D836-B4FB7DC46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AAE1-A5FA-02FE-1885-A6B4DA74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273-0CF8-3D4B-8EFF-9AE7A16E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7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-6352" y="6057781"/>
            <a:ext cx="366395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3657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cap="none">
                <a:solidFill>
                  <a:srgbClr val="90909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1" y="1361018"/>
            <a:ext cx="9166577" cy="465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182875" bIns="18287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 b="1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30479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0" i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828754" lvl="2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marL="2438339" lvl="3" indent="-304792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4267093" lvl="6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4876678" lvl="7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5486263" lvl="8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634000" y="609734"/>
            <a:ext cx="2219333" cy="866300"/>
            <a:chOff x="864" y="1315"/>
            <a:chExt cx="4447" cy="1736"/>
          </a:xfrm>
        </p:grpSpPr>
        <p:sp>
          <p:nvSpPr>
            <p:cNvPr id="17" name="Google Shape;17;p2"/>
            <p:cNvSpPr/>
            <p:nvPr/>
          </p:nvSpPr>
          <p:spPr>
            <a:xfrm>
              <a:off x="1844" y="1921"/>
              <a:ext cx="3279" cy="903"/>
            </a:xfrm>
            <a:custGeom>
              <a:avLst/>
              <a:gdLst/>
              <a:ahLst/>
              <a:cxnLst/>
              <a:rect l="l" t="t" r="r" b="b"/>
              <a:pathLst>
                <a:path w="14415" h="3968" extrusionOk="0">
                  <a:moveTo>
                    <a:pt x="654" y="3967"/>
                  </a:moveTo>
                  <a:lnTo>
                    <a:pt x="654" y="3967"/>
                  </a:lnTo>
                  <a:lnTo>
                    <a:pt x="8" y="3967"/>
                  </a:lnTo>
                  <a:cubicBezTo>
                    <a:pt x="0" y="3967"/>
                    <a:pt x="2" y="3962"/>
                    <a:pt x="0" y="3959"/>
                  </a:cubicBezTo>
                  <a:lnTo>
                    <a:pt x="0" y="654"/>
                  </a:lnTo>
                  <a:cubicBezTo>
                    <a:pt x="0" y="646"/>
                    <a:pt x="5" y="648"/>
                    <a:pt x="8" y="646"/>
                  </a:cubicBezTo>
                  <a:lnTo>
                    <a:pt x="654" y="646"/>
                  </a:lnTo>
                  <a:cubicBezTo>
                    <a:pt x="662" y="646"/>
                    <a:pt x="659" y="651"/>
                    <a:pt x="662" y="654"/>
                  </a:cubicBezTo>
                  <a:lnTo>
                    <a:pt x="662" y="846"/>
                  </a:lnTo>
                  <a:cubicBezTo>
                    <a:pt x="774" y="718"/>
                    <a:pt x="1010" y="595"/>
                    <a:pt x="1269" y="595"/>
                  </a:cubicBezTo>
                  <a:cubicBezTo>
                    <a:pt x="1976" y="595"/>
                    <a:pt x="2371" y="1184"/>
                    <a:pt x="2371" y="1867"/>
                  </a:cubicBezTo>
                  <a:cubicBezTo>
                    <a:pt x="2371" y="2550"/>
                    <a:pt x="1976" y="3129"/>
                    <a:pt x="1269" y="3129"/>
                  </a:cubicBezTo>
                  <a:cubicBezTo>
                    <a:pt x="1026" y="3129"/>
                    <a:pt x="802" y="3017"/>
                    <a:pt x="682" y="2897"/>
                  </a:cubicBezTo>
                  <a:cubicBezTo>
                    <a:pt x="674" y="2889"/>
                    <a:pt x="662" y="2897"/>
                    <a:pt x="662" y="2905"/>
                  </a:cubicBezTo>
                  <a:lnTo>
                    <a:pt x="662" y="3959"/>
                  </a:lnTo>
                  <a:lnTo>
                    <a:pt x="654" y="3967"/>
                  </a:lnTo>
                  <a:close/>
                  <a:moveTo>
                    <a:pt x="662" y="2254"/>
                  </a:moveTo>
                  <a:lnTo>
                    <a:pt x="662" y="2254"/>
                  </a:lnTo>
                  <a:lnTo>
                    <a:pt x="662" y="2254"/>
                  </a:lnTo>
                  <a:cubicBezTo>
                    <a:pt x="750" y="2430"/>
                    <a:pt x="922" y="2542"/>
                    <a:pt x="1121" y="2542"/>
                  </a:cubicBezTo>
                  <a:cubicBezTo>
                    <a:pt x="1485" y="2542"/>
                    <a:pt x="1700" y="2246"/>
                    <a:pt x="1700" y="1867"/>
                  </a:cubicBezTo>
                  <a:cubicBezTo>
                    <a:pt x="1700" y="1476"/>
                    <a:pt x="1485" y="1184"/>
                    <a:pt x="1121" y="1184"/>
                  </a:cubicBezTo>
                  <a:cubicBezTo>
                    <a:pt x="922" y="1184"/>
                    <a:pt x="750" y="1304"/>
                    <a:pt x="662" y="1460"/>
                  </a:cubicBezTo>
                  <a:lnTo>
                    <a:pt x="662" y="1468"/>
                  </a:lnTo>
                  <a:lnTo>
                    <a:pt x="662" y="2254"/>
                  </a:lnTo>
                  <a:close/>
                  <a:moveTo>
                    <a:pt x="4802" y="3069"/>
                  </a:moveTo>
                  <a:lnTo>
                    <a:pt x="4802" y="3069"/>
                  </a:lnTo>
                  <a:lnTo>
                    <a:pt x="4156" y="3069"/>
                  </a:lnTo>
                  <a:cubicBezTo>
                    <a:pt x="4147" y="3069"/>
                    <a:pt x="4150" y="3064"/>
                    <a:pt x="4147" y="3061"/>
                  </a:cubicBezTo>
                  <a:lnTo>
                    <a:pt x="4147" y="2877"/>
                  </a:lnTo>
                  <a:cubicBezTo>
                    <a:pt x="4147" y="2869"/>
                    <a:pt x="4132" y="2861"/>
                    <a:pt x="4132" y="2869"/>
                  </a:cubicBezTo>
                  <a:cubicBezTo>
                    <a:pt x="3992" y="3009"/>
                    <a:pt x="3768" y="3121"/>
                    <a:pt x="3501" y="3121"/>
                  </a:cubicBezTo>
                  <a:cubicBezTo>
                    <a:pt x="2958" y="3121"/>
                    <a:pt x="2646" y="2765"/>
                    <a:pt x="2646" y="2222"/>
                  </a:cubicBezTo>
                  <a:lnTo>
                    <a:pt x="2646" y="654"/>
                  </a:lnTo>
                  <a:cubicBezTo>
                    <a:pt x="2646" y="646"/>
                    <a:pt x="2651" y="648"/>
                    <a:pt x="2654" y="646"/>
                  </a:cubicBezTo>
                  <a:lnTo>
                    <a:pt x="3301" y="646"/>
                  </a:lnTo>
                  <a:cubicBezTo>
                    <a:pt x="3309" y="646"/>
                    <a:pt x="3306" y="651"/>
                    <a:pt x="3309" y="654"/>
                  </a:cubicBezTo>
                  <a:lnTo>
                    <a:pt x="3309" y="2091"/>
                  </a:lnTo>
                  <a:cubicBezTo>
                    <a:pt x="3309" y="2342"/>
                    <a:pt x="3433" y="2526"/>
                    <a:pt x="3700" y="2526"/>
                  </a:cubicBezTo>
                  <a:cubicBezTo>
                    <a:pt x="3904" y="2526"/>
                    <a:pt x="4080" y="2402"/>
                    <a:pt x="4132" y="2186"/>
                  </a:cubicBezTo>
                  <a:lnTo>
                    <a:pt x="4132" y="2186"/>
                  </a:lnTo>
                  <a:lnTo>
                    <a:pt x="4132" y="654"/>
                  </a:lnTo>
                  <a:cubicBezTo>
                    <a:pt x="4132" y="646"/>
                    <a:pt x="4137" y="648"/>
                    <a:pt x="4140" y="646"/>
                  </a:cubicBezTo>
                  <a:lnTo>
                    <a:pt x="4794" y="646"/>
                  </a:lnTo>
                  <a:cubicBezTo>
                    <a:pt x="4802" y="646"/>
                    <a:pt x="4799" y="651"/>
                    <a:pt x="4802" y="654"/>
                  </a:cubicBezTo>
                  <a:lnTo>
                    <a:pt x="4802" y="3061"/>
                  </a:lnTo>
                  <a:cubicBezTo>
                    <a:pt x="4810" y="3061"/>
                    <a:pt x="4810" y="3069"/>
                    <a:pt x="4802" y="3069"/>
                  </a:cubicBezTo>
                  <a:close/>
                  <a:moveTo>
                    <a:pt x="5923" y="3967"/>
                  </a:moveTo>
                  <a:lnTo>
                    <a:pt x="5923" y="3967"/>
                  </a:lnTo>
                  <a:lnTo>
                    <a:pt x="5277" y="3967"/>
                  </a:lnTo>
                  <a:cubicBezTo>
                    <a:pt x="5269" y="3967"/>
                    <a:pt x="5271" y="3962"/>
                    <a:pt x="5269" y="3959"/>
                  </a:cubicBezTo>
                  <a:lnTo>
                    <a:pt x="5269" y="654"/>
                  </a:lnTo>
                  <a:cubicBezTo>
                    <a:pt x="5269" y="646"/>
                    <a:pt x="5274" y="648"/>
                    <a:pt x="5277" y="646"/>
                  </a:cubicBezTo>
                  <a:lnTo>
                    <a:pt x="5923" y="646"/>
                  </a:lnTo>
                  <a:cubicBezTo>
                    <a:pt x="5931" y="646"/>
                    <a:pt x="5929" y="651"/>
                    <a:pt x="5931" y="654"/>
                  </a:cubicBezTo>
                  <a:lnTo>
                    <a:pt x="5931" y="846"/>
                  </a:lnTo>
                  <a:cubicBezTo>
                    <a:pt x="6043" y="718"/>
                    <a:pt x="6274" y="595"/>
                    <a:pt x="6534" y="595"/>
                  </a:cubicBezTo>
                  <a:cubicBezTo>
                    <a:pt x="7240" y="595"/>
                    <a:pt x="7640" y="1184"/>
                    <a:pt x="7640" y="1867"/>
                  </a:cubicBezTo>
                  <a:cubicBezTo>
                    <a:pt x="7640" y="2550"/>
                    <a:pt x="7240" y="3129"/>
                    <a:pt x="6534" y="3129"/>
                  </a:cubicBezTo>
                  <a:cubicBezTo>
                    <a:pt x="6294" y="3129"/>
                    <a:pt x="6071" y="3017"/>
                    <a:pt x="5947" y="2897"/>
                  </a:cubicBezTo>
                  <a:cubicBezTo>
                    <a:pt x="5939" y="2889"/>
                    <a:pt x="5931" y="2897"/>
                    <a:pt x="5931" y="2905"/>
                  </a:cubicBezTo>
                  <a:lnTo>
                    <a:pt x="5931" y="3959"/>
                  </a:lnTo>
                  <a:lnTo>
                    <a:pt x="5923" y="3967"/>
                  </a:lnTo>
                  <a:close/>
                  <a:moveTo>
                    <a:pt x="5931" y="2254"/>
                  </a:moveTo>
                  <a:lnTo>
                    <a:pt x="5931" y="2254"/>
                  </a:lnTo>
                  <a:lnTo>
                    <a:pt x="5931" y="2254"/>
                  </a:lnTo>
                  <a:cubicBezTo>
                    <a:pt x="6019" y="2430"/>
                    <a:pt x="6190" y="2542"/>
                    <a:pt x="6390" y="2542"/>
                  </a:cubicBezTo>
                  <a:cubicBezTo>
                    <a:pt x="6749" y="2542"/>
                    <a:pt x="6965" y="2246"/>
                    <a:pt x="6965" y="1867"/>
                  </a:cubicBezTo>
                  <a:cubicBezTo>
                    <a:pt x="6965" y="1476"/>
                    <a:pt x="6749" y="1184"/>
                    <a:pt x="6390" y="1184"/>
                  </a:cubicBezTo>
                  <a:cubicBezTo>
                    <a:pt x="6190" y="1184"/>
                    <a:pt x="6019" y="1304"/>
                    <a:pt x="5931" y="1460"/>
                  </a:cubicBezTo>
                  <a:lnTo>
                    <a:pt x="5931" y="1468"/>
                  </a:lnTo>
                  <a:lnTo>
                    <a:pt x="5931" y="2254"/>
                  </a:lnTo>
                  <a:close/>
                  <a:moveTo>
                    <a:pt x="8594" y="3967"/>
                  </a:moveTo>
                  <a:lnTo>
                    <a:pt x="8594" y="3967"/>
                  </a:lnTo>
                  <a:lnTo>
                    <a:pt x="7947" y="3967"/>
                  </a:lnTo>
                  <a:cubicBezTo>
                    <a:pt x="7939" y="3967"/>
                    <a:pt x="7942" y="3962"/>
                    <a:pt x="7939" y="3959"/>
                  </a:cubicBezTo>
                  <a:lnTo>
                    <a:pt x="7939" y="654"/>
                  </a:lnTo>
                  <a:cubicBezTo>
                    <a:pt x="7939" y="646"/>
                    <a:pt x="7945" y="648"/>
                    <a:pt x="7947" y="646"/>
                  </a:cubicBezTo>
                  <a:lnTo>
                    <a:pt x="8594" y="646"/>
                  </a:lnTo>
                  <a:cubicBezTo>
                    <a:pt x="8606" y="646"/>
                    <a:pt x="8602" y="651"/>
                    <a:pt x="8606" y="654"/>
                  </a:cubicBezTo>
                  <a:lnTo>
                    <a:pt x="8606" y="846"/>
                  </a:lnTo>
                  <a:cubicBezTo>
                    <a:pt x="8718" y="718"/>
                    <a:pt x="8949" y="595"/>
                    <a:pt x="9209" y="595"/>
                  </a:cubicBezTo>
                  <a:cubicBezTo>
                    <a:pt x="9915" y="595"/>
                    <a:pt x="10310" y="1184"/>
                    <a:pt x="10310" y="1867"/>
                  </a:cubicBezTo>
                  <a:cubicBezTo>
                    <a:pt x="10310" y="2550"/>
                    <a:pt x="9915" y="3129"/>
                    <a:pt x="9209" y="3129"/>
                  </a:cubicBezTo>
                  <a:cubicBezTo>
                    <a:pt x="8965" y="3129"/>
                    <a:pt x="8742" y="3017"/>
                    <a:pt x="8622" y="2897"/>
                  </a:cubicBezTo>
                  <a:cubicBezTo>
                    <a:pt x="8614" y="2889"/>
                    <a:pt x="8606" y="2897"/>
                    <a:pt x="8606" y="2905"/>
                  </a:cubicBezTo>
                  <a:lnTo>
                    <a:pt x="8606" y="3959"/>
                  </a:lnTo>
                  <a:cubicBezTo>
                    <a:pt x="8614" y="3959"/>
                    <a:pt x="8606" y="3967"/>
                    <a:pt x="8594" y="3967"/>
                  </a:cubicBezTo>
                  <a:close/>
                  <a:moveTo>
                    <a:pt x="8614" y="2254"/>
                  </a:moveTo>
                  <a:lnTo>
                    <a:pt x="8614" y="2254"/>
                  </a:lnTo>
                  <a:lnTo>
                    <a:pt x="8614" y="2254"/>
                  </a:lnTo>
                  <a:cubicBezTo>
                    <a:pt x="8698" y="2430"/>
                    <a:pt x="8873" y="2542"/>
                    <a:pt x="9069" y="2542"/>
                  </a:cubicBezTo>
                  <a:cubicBezTo>
                    <a:pt x="9432" y="2542"/>
                    <a:pt x="9648" y="2246"/>
                    <a:pt x="9648" y="1867"/>
                  </a:cubicBezTo>
                  <a:cubicBezTo>
                    <a:pt x="9648" y="1476"/>
                    <a:pt x="9432" y="1184"/>
                    <a:pt x="9069" y="1184"/>
                  </a:cubicBezTo>
                  <a:cubicBezTo>
                    <a:pt x="8873" y="1184"/>
                    <a:pt x="8698" y="1304"/>
                    <a:pt x="8614" y="1460"/>
                  </a:cubicBezTo>
                  <a:lnTo>
                    <a:pt x="8614" y="1468"/>
                  </a:lnTo>
                  <a:lnTo>
                    <a:pt x="8614" y="2254"/>
                  </a:lnTo>
                  <a:close/>
                  <a:moveTo>
                    <a:pt x="12718" y="2274"/>
                  </a:moveTo>
                  <a:lnTo>
                    <a:pt x="12718" y="2274"/>
                  </a:lnTo>
                  <a:cubicBezTo>
                    <a:pt x="12726" y="2274"/>
                    <a:pt x="12734" y="2282"/>
                    <a:pt x="12726" y="2290"/>
                  </a:cubicBezTo>
                  <a:cubicBezTo>
                    <a:pt x="12630" y="2801"/>
                    <a:pt x="12259" y="3121"/>
                    <a:pt x="11656" y="3121"/>
                  </a:cubicBezTo>
                  <a:cubicBezTo>
                    <a:pt x="10949" y="3121"/>
                    <a:pt x="10482" y="2602"/>
                    <a:pt x="10482" y="1859"/>
                  </a:cubicBezTo>
                  <a:cubicBezTo>
                    <a:pt x="10482" y="1216"/>
                    <a:pt x="10853" y="734"/>
                    <a:pt x="11388" y="615"/>
                  </a:cubicBezTo>
                  <a:cubicBezTo>
                    <a:pt x="12087" y="467"/>
                    <a:pt x="12742" y="1030"/>
                    <a:pt x="12742" y="1743"/>
                  </a:cubicBezTo>
                  <a:cubicBezTo>
                    <a:pt x="12742" y="1979"/>
                    <a:pt x="12742" y="1901"/>
                    <a:pt x="12742" y="1979"/>
                  </a:cubicBezTo>
                  <a:cubicBezTo>
                    <a:pt x="12742" y="1987"/>
                    <a:pt x="12737" y="1985"/>
                    <a:pt x="12734" y="1987"/>
                  </a:cubicBezTo>
                  <a:lnTo>
                    <a:pt x="11149" y="1987"/>
                  </a:lnTo>
                  <a:cubicBezTo>
                    <a:pt x="11141" y="1987"/>
                    <a:pt x="11129" y="1995"/>
                    <a:pt x="11141" y="2003"/>
                  </a:cubicBezTo>
                  <a:cubicBezTo>
                    <a:pt x="11165" y="2358"/>
                    <a:pt x="11372" y="2574"/>
                    <a:pt x="11664" y="2574"/>
                  </a:cubicBezTo>
                  <a:cubicBezTo>
                    <a:pt x="11891" y="2574"/>
                    <a:pt x="12055" y="2482"/>
                    <a:pt x="12115" y="2282"/>
                  </a:cubicBezTo>
                  <a:cubicBezTo>
                    <a:pt x="12115" y="2274"/>
                    <a:pt x="12120" y="2277"/>
                    <a:pt x="12123" y="2274"/>
                  </a:cubicBezTo>
                  <a:lnTo>
                    <a:pt x="12718" y="2274"/>
                  </a:lnTo>
                  <a:close/>
                  <a:moveTo>
                    <a:pt x="11165" y="1588"/>
                  </a:moveTo>
                  <a:lnTo>
                    <a:pt x="11165" y="1588"/>
                  </a:lnTo>
                  <a:lnTo>
                    <a:pt x="12071" y="1588"/>
                  </a:lnTo>
                  <a:cubicBezTo>
                    <a:pt x="12079" y="1588"/>
                    <a:pt x="12087" y="1580"/>
                    <a:pt x="12079" y="1572"/>
                  </a:cubicBezTo>
                  <a:cubicBezTo>
                    <a:pt x="12071" y="1320"/>
                    <a:pt x="11915" y="1134"/>
                    <a:pt x="11648" y="1134"/>
                  </a:cubicBezTo>
                  <a:cubicBezTo>
                    <a:pt x="11388" y="1134"/>
                    <a:pt x="11209" y="1288"/>
                    <a:pt x="11149" y="1572"/>
                  </a:cubicBezTo>
                  <a:cubicBezTo>
                    <a:pt x="11157" y="1580"/>
                    <a:pt x="11157" y="1588"/>
                    <a:pt x="11165" y="1588"/>
                  </a:cubicBezTo>
                  <a:close/>
                  <a:moveTo>
                    <a:pt x="13181" y="1184"/>
                  </a:moveTo>
                  <a:lnTo>
                    <a:pt x="13181" y="1184"/>
                  </a:lnTo>
                  <a:lnTo>
                    <a:pt x="12838" y="1184"/>
                  </a:lnTo>
                  <a:cubicBezTo>
                    <a:pt x="12830" y="1184"/>
                    <a:pt x="12833" y="1179"/>
                    <a:pt x="12830" y="1176"/>
                  </a:cubicBezTo>
                  <a:lnTo>
                    <a:pt x="12830" y="658"/>
                  </a:lnTo>
                  <a:cubicBezTo>
                    <a:pt x="12830" y="646"/>
                    <a:pt x="12835" y="650"/>
                    <a:pt x="12838" y="646"/>
                  </a:cubicBezTo>
                  <a:lnTo>
                    <a:pt x="13181" y="646"/>
                  </a:lnTo>
                  <a:cubicBezTo>
                    <a:pt x="13193" y="646"/>
                    <a:pt x="13189" y="641"/>
                    <a:pt x="13193" y="639"/>
                  </a:cubicBezTo>
                  <a:lnTo>
                    <a:pt x="13193" y="8"/>
                  </a:lnTo>
                  <a:cubicBezTo>
                    <a:pt x="13193" y="0"/>
                    <a:pt x="13198" y="2"/>
                    <a:pt x="13201" y="0"/>
                  </a:cubicBezTo>
                  <a:lnTo>
                    <a:pt x="13840" y="0"/>
                  </a:lnTo>
                  <a:cubicBezTo>
                    <a:pt x="13848" y="0"/>
                    <a:pt x="13845" y="5"/>
                    <a:pt x="13848" y="8"/>
                  </a:cubicBezTo>
                  <a:lnTo>
                    <a:pt x="13848" y="630"/>
                  </a:lnTo>
                  <a:cubicBezTo>
                    <a:pt x="13848" y="639"/>
                    <a:pt x="13853" y="636"/>
                    <a:pt x="13856" y="639"/>
                  </a:cubicBezTo>
                  <a:lnTo>
                    <a:pt x="14363" y="639"/>
                  </a:lnTo>
                  <a:cubicBezTo>
                    <a:pt x="14375" y="639"/>
                    <a:pt x="14371" y="643"/>
                    <a:pt x="14375" y="646"/>
                  </a:cubicBezTo>
                  <a:lnTo>
                    <a:pt x="14375" y="1164"/>
                  </a:lnTo>
                  <a:cubicBezTo>
                    <a:pt x="14375" y="1172"/>
                    <a:pt x="14367" y="1170"/>
                    <a:pt x="14363" y="1172"/>
                  </a:cubicBezTo>
                  <a:lnTo>
                    <a:pt x="13856" y="1172"/>
                  </a:lnTo>
                  <a:cubicBezTo>
                    <a:pt x="13848" y="1172"/>
                    <a:pt x="13851" y="1180"/>
                    <a:pt x="13848" y="1184"/>
                  </a:cubicBezTo>
                  <a:lnTo>
                    <a:pt x="13848" y="2238"/>
                  </a:lnTo>
                  <a:cubicBezTo>
                    <a:pt x="13848" y="2430"/>
                    <a:pt x="13951" y="2514"/>
                    <a:pt x="14123" y="2514"/>
                  </a:cubicBezTo>
                  <a:cubicBezTo>
                    <a:pt x="14219" y="2514"/>
                    <a:pt x="14323" y="2490"/>
                    <a:pt x="14399" y="2446"/>
                  </a:cubicBezTo>
                  <a:cubicBezTo>
                    <a:pt x="14407" y="2438"/>
                    <a:pt x="14414" y="2446"/>
                    <a:pt x="14414" y="2454"/>
                  </a:cubicBezTo>
                  <a:lnTo>
                    <a:pt x="14414" y="3025"/>
                  </a:lnTo>
                  <a:cubicBezTo>
                    <a:pt x="14414" y="3033"/>
                    <a:pt x="14414" y="3033"/>
                    <a:pt x="14407" y="3033"/>
                  </a:cubicBezTo>
                  <a:cubicBezTo>
                    <a:pt x="14311" y="3077"/>
                    <a:pt x="14159" y="3105"/>
                    <a:pt x="13983" y="3105"/>
                  </a:cubicBezTo>
                  <a:cubicBezTo>
                    <a:pt x="13492" y="3105"/>
                    <a:pt x="13181" y="2861"/>
                    <a:pt x="13181" y="2326"/>
                  </a:cubicBezTo>
                  <a:lnTo>
                    <a:pt x="13181" y="1200"/>
                  </a:lnTo>
                  <a:cubicBezTo>
                    <a:pt x="13193" y="1192"/>
                    <a:pt x="13181" y="1190"/>
                    <a:pt x="13181" y="11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64" y="1315"/>
              <a:ext cx="751" cy="1162"/>
            </a:xfrm>
            <a:custGeom>
              <a:avLst/>
              <a:gdLst/>
              <a:ahLst/>
              <a:cxnLst/>
              <a:rect l="l" t="t" r="r" b="b"/>
              <a:pathLst>
                <a:path w="3303" h="5106" extrusionOk="0">
                  <a:moveTo>
                    <a:pt x="3302" y="3305"/>
                  </a:moveTo>
                  <a:lnTo>
                    <a:pt x="3302" y="3305"/>
                  </a:lnTo>
                  <a:cubicBezTo>
                    <a:pt x="3302" y="1800"/>
                    <a:pt x="3302" y="1800"/>
                    <a:pt x="3302" y="1800"/>
                  </a:cubicBezTo>
                  <a:cubicBezTo>
                    <a:pt x="3302" y="1793"/>
                    <a:pt x="3294" y="1793"/>
                    <a:pt x="3294" y="1793"/>
                  </a:cubicBezTo>
                  <a:cubicBezTo>
                    <a:pt x="2140" y="1793"/>
                    <a:pt x="2140" y="1793"/>
                    <a:pt x="2140" y="1793"/>
                  </a:cubicBezTo>
                  <a:lnTo>
                    <a:pt x="2140" y="1793"/>
                  </a:lnTo>
                  <a:cubicBezTo>
                    <a:pt x="1517" y="1170"/>
                    <a:pt x="1517" y="1170"/>
                    <a:pt x="1517" y="1170"/>
                  </a:cubicBezTo>
                  <a:cubicBezTo>
                    <a:pt x="1517" y="1162"/>
                    <a:pt x="1517" y="1162"/>
                    <a:pt x="1517" y="1162"/>
                  </a:cubicBezTo>
                  <a:cubicBezTo>
                    <a:pt x="1517" y="8"/>
                    <a:pt x="1517" y="8"/>
                    <a:pt x="1517" y="8"/>
                  </a:cubicBezTo>
                  <a:cubicBezTo>
                    <a:pt x="1517" y="0"/>
                    <a:pt x="1509" y="0"/>
                    <a:pt x="150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8"/>
                    <a:pt x="0" y="8"/>
                  </a:cubicBezTo>
                  <a:cubicBezTo>
                    <a:pt x="0" y="1513"/>
                    <a:pt x="0" y="1513"/>
                    <a:pt x="0" y="1513"/>
                  </a:cubicBezTo>
                  <a:cubicBezTo>
                    <a:pt x="0" y="1525"/>
                    <a:pt x="8" y="1525"/>
                    <a:pt x="8" y="1525"/>
                  </a:cubicBezTo>
                  <a:cubicBezTo>
                    <a:pt x="1154" y="1525"/>
                    <a:pt x="1154" y="1525"/>
                    <a:pt x="1154" y="1525"/>
                  </a:cubicBezTo>
                  <a:cubicBezTo>
                    <a:pt x="1166" y="1525"/>
                    <a:pt x="1166" y="1525"/>
                    <a:pt x="1166" y="1525"/>
                  </a:cubicBezTo>
                  <a:cubicBezTo>
                    <a:pt x="1785" y="2148"/>
                    <a:pt x="1785" y="2148"/>
                    <a:pt x="1785" y="2148"/>
                  </a:cubicBezTo>
                  <a:lnTo>
                    <a:pt x="1785" y="2148"/>
                  </a:lnTo>
                  <a:cubicBezTo>
                    <a:pt x="1785" y="2958"/>
                    <a:pt x="1785" y="2958"/>
                    <a:pt x="1785" y="2958"/>
                  </a:cubicBezTo>
                  <a:lnTo>
                    <a:pt x="1785" y="2958"/>
                  </a:lnTo>
                  <a:cubicBezTo>
                    <a:pt x="1166" y="3581"/>
                    <a:pt x="1166" y="3581"/>
                    <a:pt x="1166" y="3581"/>
                  </a:cubicBezTo>
                  <a:cubicBezTo>
                    <a:pt x="1154" y="3581"/>
                    <a:pt x="1154" y="3581"/>
                    <a:pt x="1154" y="3581"/>
                  </a:cubicBezTo>
                  <a:cubicBezTo>
                    <a:pt x="8" y="3581"/>
                    <a:pt x="8" y="3581"/>
                    <a:pt x="8" y="3581"/>
                  </a:cubicBezTo>
                  <a:cubicBezTo>
                    <a:pt x="0" y="3581"/>
                    <a:pt x="0" y="3589"/>
                    <a:pt x="0" y="3589"/>
                  </a:cubicBezTo>
                  <a:cubicBezTo>
                    <a:pt x="0" y="5093"/>
                    <a:pt x="0" y="5093"/>
                    <a:pt x="0" y="5093"/>
                  </a:cubicBezTo>
                  <a:cubicBezTo>
                    <a:pt x="0" y="5105"/>
                    <a:pt x="8" y="5105"/>
                    <a:pt x="8" y="5105"/>
                  </a:cubicBezTo>
                  <a:cubicBezTo>
                    <a:pt x="1509" y="5105"/>
                    <a:pt x="1509" y="5105"/>
                    <a:pt x="1509" y="5105"/>
                  </a:cubicBezTo>
                  <a:cubicBezTo>
                    <a:pt x="1517" y="5105"/>
                    <a:pt x="1517" y="5093"/>
                    <a:pt x="1517" y="5093"/>
                  </a:cubicBezTo>
                  <a:cubicBezTo>
                    <a:pt x="1517" y="3943"/>
                    <a:pt x="1517" y="3943"/>
                    <a:pt x="1517" y="3943"/>
                  </a:cubicBezTo>
                  <a:cubicBezTo>
                    <a:pt x="1517" y="3935"/>
                    <a:pt x="1517" y="3935"/>
                    <a:pt x="1517" y="3935"/>
                  </a:cubicBezTo>
                  <a:cubicBezTo>
                    <a:pt x="2140" y="3314"/>
                    <a:pt x="2140" y="3314"/>
                    <a:pt x="2140" y="3314"/>
                  </a:cubicBezTo>
                  <a:cubicBezTo>
                    <a:pt x="2148" y="3314"/>
                    <a:pt x="2148" y="3314"/>
                    <a:pt x="2148" y="3314"/>
                  </a:cubicBezTo>
                  <a:cubicBezTo>
                    <a:pt x="3294" y="3314"/>
                    <a:pt x="3294" y="3314"/>
                    <a:pt x="3294" y="3314"/>
                  </a:cubicBezTo>
                  <a:cubicBezTo>
                    <a:pt x="3294" y="3314"/>
                    <a:pt x="3302" y="3314"/>
                    <a:pt x="3302" y="3305"/>
                  </a:cubicBezTo>
                  <a:close/>
                  <a:moveTo>
                    <a:pt x="519" y="503"/>
                  </a:moveTo>
                  <a:lnTo>
                    <a:pt x="519" y="503"/>
                  </a:lnTo>
                  <a:cubicBezTo>
                    <a:pt x="1002" y="503"/>
                    <a:pt x="1002" y="503"/>
                    <a:pt x="1002" y="503"/>
                  </a:cubicBezTo>
                  <a:cubicBezTo>
                    <a:pt x="1010" y="503"/>
                    <a:pt x="1010" y="511"/>
                    <a:pt x="1010" y="511"/>
                  </a:cubicBezTo>
                  <a:cubicBezTo>
                    <a:pt x="1010" y="998"/>
                    <a:pt x="1010" y="998"/>
                    <a:pt x="1010" y="998"/>
                  </a:cubicBezTo>
                  <a:cubicBezTo>
                    <a:pt x="1010" y="1006"/>
                    <a:pt x="1002" y="1006"/>
                    <a:pt x="1002" y="1006"/>
                  </a:cubicBezTo>
                  <a:cubicBezTo>
                    <a:pt x="519" y="1006"/>
                    <a:pt x="519" y="1006"/>
                    <a:pt x="519" y="1006"/>
                  </a:cubicBezTo>
                  <a:cubicBezTo>
                    <a:pt x="507" y="1006"/>
                    <a:pt x="507" y="998"/>
                    <a:pt x="507" y="998"/>
                  </a:cubicBezTo>
                  <a:cubicBezTo>
                    <a:pt x="507" y="511"/>
                    <a:pt x="507" y="511"/>
                    <a:pt x="507" y="511"/>
                  </a:cubicBezTo>
                  <a:cubicBezTo>
                    <a:pt x="499" y="511"/>
                    <a:pt x="507" y="503"/>
                    <a:pt x="519" y="503"/>
                  </a:cubicBezTo>
                  <a:close/>
                  <a:moveTo>
                    <a:pt x="990" y="4602"/>
                  </a:moveTo>
                  <a:lnTo>
                    <a:pt x="990" y="4602"/>
                  </a:lnTo>
                  <a:cubicBezTo>
                    <a:pt x="507" y="4602"/>
                    <a:pt x="507" y="4602"/>
                    <a:pt x="507" y="4602"/>
                  </a:cubicBezTo>
                  <a:cubicBezTo>
                    <a:pt x="499" y="4602"/>
                    <a:pt x="499" y="4594"/>
                    <a:pt x="499" y="4594"/>
                  </a:cubicBezTo>
                  <a:cubicBezTo>
                    <a:pt x="499" y="4111"/>
                    <a:pt x="499" y="4111"/>
                    <a:pt x="499" y="4111"/>
                  </a:cubicBezTo>
                  <a:cubicBezTo>
                    <a:pt x="499" y="4099"/>
                    <a:pt x="507" y="4099"/>
                    <a:pt x="507" y="4099"/>
                  </a:cubicBezTo>
                  <a:cubicBezTo>
                    <a:pt x="990" y="4099"/>
                    <a:pt x="990" y="4099"/>
                    <a:pt x="990" y="4099"/>
                  </a:cubicBezTo>
                  <a:cubicBezTo>
                    <a:pt x="1002" y="4099"/>
                    <a:pt x="1002" y="4111"/>
                    <a:pt x="1002" y="4111"/>
                  </a:cubicBezTo>
                  <a:cubicBezTo>
                    <a:pt x="1002" y="4594"/>
                    <a:pt x="1002" y="4594"/>
                    <a:pt x="1002" y="4594"/>
                  </a:cubicBezTo>
                  <a:cubicBezTo>
                    <a:pt x="1010" y="4594"/>
                    <a:pt x="1002" y="4602"/>
                    <a:pt x="990" y="4602"/>
                  </a:cubicBezTo>
                  <a:close/>
                </a:path>
              </a:pathLst>
            </a:custGeom>
            <a:solidFill>
              <a:srgbClr val="FFAE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954" y="2792"/>
              <a:ext cx="1357" cy="259"/>
            </a:xfrm>
            <a:custGeom>
              <a:avLst/>
              <a:gdLst/>
              <a:ahLst/>
              <a:cxnLst/>
              <a:rect l="l" t="t" r="r" b="b"/>
              <a:pathLst>
                <a:path w="5966" h="1151" extrusionOk="0">
                  <a:moveTo>
                    <a:pt x="104" y="914"/>
                  </a:moveTo>
                  <a:lnTo>
                    <a:pt x="104" y="914"/>
                  </a:lnTo>
                  <a:cubicBezTo>
                    <a:pt x="0" y="914"/>
                    <a:pt x="35" y="914"/>
                    <a:pt x="0" y="914"/>
                  </a:cubicBezTo>
                  <a:lnTo>
                    <a:pt x="0" y="8"/>
                  </a:lnTo>
                  <a:cubicBezTo>
                    <a:pt x="104" y="8"/>
                    <a:pt x="70" y="8"/>
                    <a:pt x="104" y="8"/>
                  </a:cubicBezTo>
                  <a:lnTo>
                    <a:pt x="104" y="367"/>
                  </a:lnTo>
                  <a:cubicBezTo>
                    <a:pt x="136" y="324"/>
                    <a:pt x="196" y="284"/>
                    <a:pt x="276" y="284"/>
                  </a:cubicBezTo>
                  <a:cubicBezTo>
                    <a:pt x="452" y="284"/>
                    <a:pt x="555" y="427"/>
                    <a:pt x="555" y="607"/>
                  </a:cubicBezTo>
                  <a:cubicBezTo>
                    <a:pt x="555" y="787"/>
                    <a:pt x="464" y="930"/>
                    <a:pt x="276" y="930"/>
                  </a:cubicBezTo>
                  <a:cubicBezTo>
                    <a:pt x="196" y="930"/>
                    <a:pt x="128" y="886"/>
                    <a:pt x="104" y="846"/>
                  </a:cubicBezTo>
                  <a:lnTo>
                    <a:pt x="104" y="914"/>
                  </a:lnTo>
                  <a:close/>
                  <a:moveTo>
                    <a:pt x="104" y="735"/>
                  </a:moveTo>
                  <a:lnTo>
                    <a:pt x="104" y="735"/>
                  </a:lnTo>
                  <a:cubicBezTo>
                    <a:pt x="136" y="803"/>
                    <a:pt x="196" y="835"/>
                    <a:pt x="264" y="835"/>
                  </a:cubicBezTo>
                  <a:cubicBezTo>
                    <a:pt x="384" y="835"/>
                    <a:pt x="452" y="743"/>
                    <a:pt x="452" y="607"/>
                  </a:cubicBezTo>
                  <a:cubicBezTo>
                    <a:pt x="452" y="479"/>
                    <a:pt x="384" y="375"/>
                    <a:pt x="264" y="375"/>
                  </a:cubicBezTo>
                  <a:cubicBezTo>
                    <a:pt x="196" y="375"/>
                    <a:pt x="136" y="411"/>
                    <a:pt x="104" y="479"/>
                  </a:cubicBezTo>
                  <a:lnTo>
                    <a:pt x="104" y="735"/>
                  </a:lnTo>
                  <a:close/>
                  <a:moveTo>
                    <a:pt x="759" y="1150"/>
                  </a:moveTo>
                  <a:lnTo>
                    <a:pt x="855" y="922"/>
                  </a:lnTo>
                  <a:lnTo>
                    <a:pt x="615" y="300"/>
                  </a:lnTo>
                  <a:lnTo>
                    <a:pt x="727" y="300"/>
                  </a:lnTo>
                  <a:lnTo>
                    <a:pt x="903" y="787"/>
                  </a:lnTo>
                  <a:lnTo>
                    <a:pt x="1082" y="300"/>
                  </a:lnTo>
                  <a:lnTo>
                    <a:pt x="1194" y="300"/>
                  </a:lnTo>
                  <a:lnTo>
                    <a:pt x="863" y="1150"/>
                  </a:lnTo>
                  <a:lnTo>
                    <a:pt x="759" y="1150"/>
                  </a:lnTo>
                  <a:close/>
                  <a:moveTo>
                    <a:pt x="1729" y="571"/>
                  </a:moveTo>
                  <a:lnTo>
                    <a:pt x="1729" y="571"/>
                  </a:lnTo>
                  <a:lnTo>
                    <a:pt x="1729" y="914"/>
                  </a:lnTo>
                  <a:lnTo>
                    <a:pt x="1621" y="914"/>
                  </a:lnTo>
                  <a:lnTo>
                    <a:pt x="1621" y="60"/>
                  </a:lnTo>
                  <a:lnTo>
                    <a:pt x="1945" y="60"/>
                  </a:lnTo>
                  <a:cubicBezTo>
                    <a:pt x="2112" y="60"/>
                    <a:pt x="2224" y="148"/>
                    <a:pt x="2224" y="316"/>
                  </a:cubicBezTo>
                  <a:cubicBezTo>
                    <a:pt x="2224" y="487"/>
                    <a:pt x="2112" y="571"/>
                    <a:pt x="1945" y="571"/>
                  </a:cubicBezTo>
                  <a:lnTo>
                    <a:pt x="1729" y="571"/>
                  </a:lnTo>
                  <a:close/>
                  <a:moveTo>
                    <a:pt x="1937" y="156"/>
                  </a:moveTo>
                  <a:lnTo>
                    <a:pt x="1937" y="156"/>
                  </a:lnTo>
                  <a:lnTo>
                    <a:pt x="1729" y="156"/>
                  </a:lnTo>
                  <a:lnTo>
                    <a:pt x="1729" y="471"/>
                  </a:lnTo>
                  <a:lnTo>
                    <a:pt x="1937" y="471"/>
                  </a:lnTo>
                  <a:cubicBezTo>
                    <a:pt x="2052" y="471"/>
                    <a:pt x="2112" y="411"/>
                    <a:pt x="2112" y="308"/>
                  </a:cubicBezTo>
                  <a:cubicBezTo>
                    <a:pt x="2104" y="224"/>
                    <a:pt x="2044" y="156"/>
                    <a:pt x="1937" y="156"/>
                  </a:cubicBezTo>
                  <a:close/>
                  <a:moveTo>
                    <a:pt x="2803" y="735"/>
                  </a:moveTo>
                  <a:lnTo>
                    <a:pt x="2803" y="735"/>
                  </a:lnTo>
                  <a:cubicBezTo>
                    <a:pt x="2779" y="855"/>
                    <a:pt x="2691" y="930"/>
                    <a:pt x="2555" y="930"/>
                  </a:cubicBezTo>
                  <a:cubicBezTo>
                    <a:pt x="2388" y="930"/>
                    <a:pt x="2276" y="803"/>
                    <a:pt x="2276" y="607"/>
                  </a:cubicBezTo>
                  <a:cubicBezTo>
                    <a:pt x="2276" y="419"/>
                    <a:pt x="2388" y="284"/>
                    <a:pt x="2555" y="284"/>
                  </a:cubicBezTo>
                  <a:cubicBezTo>
                    <a:pt x="2727" y="284"/>
                    <a:pt x="2819" y="411"/>
                    <a:pt x="2819" y="591"/>
                  </a:cubicBezTo>
                  <a:lnTo>
                    <a:pt x="2819" y="623"/>
                  </a:lnTo>
                  <a:lnTo>
                    <a:pt x="2388" y="623"/>
                  </a:lnTo>
                  <a:cubicBezTo>
                    <a:pt x="2388" y="759"/>
                    <a:pt x="2464" y="835"/>
                    <a:pt x="2563" y="835"/>
                  </a:cubicBezTo>
                  <a:cubicBezTo>
                    <a:pt x="2643" y="835"/>
                    <a:pt x="2703" y="795"/>
                    <a:pt x="2719" y="727"/>
                  </a:cubicBezTo>
                  <a:cubicBezTo>
                    <a:pt x="2803" y="727"/>
                    <a:pt x="2775" y="727"/>
                    <a:pt x="2803" y="727"/>
                  </a:cubicBezTo>
                  <a:lnTo>
                    <a:pt x="2803" y="735"/>
                  </a:lnTo>
                  <a:close/>
                  <a:moveTo>
                    <a:pt x="2380" y="547"/>
                  </a:moveTo>
                  <a:lnTo>
                    <a:pt x="2380" y="547"/>
                  </a:lnTo>
                  <a:lnTo>
                    <a:pt x="2711" y="547"/>
                  </a:lnTo>
                  <a:cubicBezTo>
                    <a:pt x="2711" y="451"/>
                    <a:pt x="2659" y="375"/>
                    <a:pt x="2555" y="375"/>
                  </a:cubicBezTo>
                  <a:cubicBezTo>
                    <a:pt x="2464" y="375"/>
                    <a:pt x="2396" y="435"/>
                    <a:pt x="2380" y="547"/>
                  </a:cubicBezTo>
                  <a:close/>
                  <a:moveTo>
                    <a:pt x="3262" y="403"/>
                  </a:moveTo>
                  <a:lnTo>
                    <a:pt x="3262" y="403"/>
                  </a:lnTo>
                  <a:cubicBezTo>
                    <a:pt x="3246" y="391"/>
                    <a:pt x="3222" y="383"/>
                    <a:pt x="3194" y="383"/>
                  </a:cubicBezTo>
                  <a:cubicBezTo>
                    <a:pt x="3126" y="383"/>
                    <a:pt x="3075" y="427"/>
                    <a:pt x="3050" y="503"/>
                  </a:cubicBezTo>
                  <a:lnTo>
                    <a:pt x="3050" y="922"/>
                  </a:lnTo>
                  <a:lnTo>
                    <a:pt x="2947" y="922"/>
                  </a:lnTo>
                  <a:lnTo>
                    <a:pt x="2947" y="308"/>
                  </a:lnTo>
                  <a:lnTo>
                    <a:pt x="3050" y="308"/>
                  </a:lnTo>
                  <a:lnTo>
                    <a:pt x="3050" y="383"/>
                  </a:lnTo>
                  <a:cubicBezTo>
                    <a:pt x="3075" y="335"/>
                    <a:pt x="3134" y="292"/>
                    <a:pt x="3202" y="292"/>
                  </a:cubicBezTo>
                  <a:cubicBezTo>
                    <a:pt x="3230" y="292"/>
                    <a:pt x="3254" y="292"/>
                    <a:pt x="3262" y="300"/>
                  </a:cubicBezTo>
                  <a:lnTo>
                    <a:pt x="3262" y="403"/>
                  </a:lnTo>
                  <a:close/>
                  <a:moveTo>
                    <a:pt x="3697" y="112"/>
                  </a:moveTo>
                  <a:lnTo>
                    <a:pt x="3697" y="112"/>
                  </a:lnTo>
                  <a:cubicBezTo>
                    <a:pt x="3681" y="104"/>
                    <a:pt x="3657" y="96"/>
                    <a:pt x="3629" y="96"/>
                  </a:cubicBezTo>
                  <a:cubicBezTo>
                    <a:pt x="3570" y="96"/>
                    <a:pt x="3530" y="136"/>
                    <a:pt x="3530" y="208"/>
                  </a:cubicBezTo>
                  <a:lnTo>
                    <a:pt x="3530" y="300"/>
                  </a:lnTo>
                  <a:lnTo>
                    <a:pt x="3665" y="300"/>
                  </a:lnTo>
                  <a:lnTo>
                    <a:pt x="3665" y="383"/>
                  </a:lnTo>
                  <a:lnTo>
                    <a:pt x="3530" y="383"/>
                  </a:lnTo>
                  <a:lnTo>
                    <a:pt x="3530" y="914"/>
                  </a:lnTo>
                  <a:lnTo>
                    <a:pt x="3426" y="914"/>
                  </a:lnTo>
                  <a:lnTo>
                    <a:pt x="3426" y="383"/>
                  </a:lnTo>
                  <a:lnTo>
                    <a:pt x="3322" y="383"/>
                  </a:lnTo>
                  <a:lnTo>
                    <a:pt x="3322" y="300"/>
                  </a:lnTo>
                  <a:lnTo>
                    <a:pt x="3426" y="300"/>
                  </a:lnTo>
                  <a:lnTo>
                    <a:pt x="3426" y="196"/>
                  </a:lnTo>
                  <a:cubicBezTo>
                    <a:pt x="3426" y="68"/>
                    <a:pt x="3502" y="0"/>
                    <a:pt x="3613" y="0"/>
                  </a:cubicBezTo>
                  <a:cubicBezTo>
                    <a:pt x="3645" y="0"/>
                    <a:pt x="3673" y="0"/>
                    <a:pt x="3689" y="20"/>
                  </a:cubicBezTo>
                  <a:lnTo>
                    <a:pt x="3689" y="112"/>
                  </a:lnTo>
                  <a:lnTo>
                    <a:pt x="3697" y="112"/>
                  </a:lnTo>
                  <a:close/>
                  <a:moveTo>
                    <a:pt x="4013" y="930"/>
                  </a:moveTo>
                  <a:lnTo>
                    <a:pt x="4013" y="930"/>
                  </a:lnTo>
                  <a:cubicBezTo>
                    <a:pt x="3841" y="930"/>
                    <a:pt x="3733" y="795"/>
                    <a:pt x="3733" y="607"/>
                  </a:cubicBezTo>
                  <a:cubicBezTo>
                    <a:pt x="3733" y="419"/>
                    <a:pt x="3841" y="284"/>
                    <a:pt x="4013" y="284"/>
                  </a:cubicBezTo>
                  <a:cubicBezTo>
                    <a:pt x="4184" y="284"/>
                    <a:pt x="4296" y="419"/>
                    <a:pt x="4296" y="607"/>
                  </a:cubicBezTo>
                  <a:cubicBezTo>
                    <a:pt x="4296" y="795"/>
                    <a:pt x="4176" y="930"/>
                    <a:pt x="4013" y="930"/>
                  </a:cubicBezTo>
                  <a:close/>
                  <a:moveTo>
                    <a:pt x="4013" y="375"/>
                  </a:moveTo>
                  <a:lnTo>
                    <a:pt x="4013" y="375"/>
                  </a:lnTo>
                  <a:cubicBezTo>
                    <a:pt x="3901" y="375"/>
                    <a:pt x="3833" y="471"/>
                    <a:pt x="3833" y="607"/>
                  </a:cubicBezTo>
                  <a:cubicBezTo>
                    <a:pt x="3833" y="743"/>
                    <a:pt x="3901" y="835"/>
                    <a:pt x="4013" y="835"/>
                  </a:cubicBezTo>
                  <a:cubicBezTo>
                    <a:pt x="4124" y="835"/>
                    <a:pt x="4192" y="743"/>
                    <a:pt x="4192" y="607"/>
                  </a:cubicBezTo>
                  <a:cubicBezTo>
                    <a:pt x="4184" y="471"/>
                    <a:pt x="4124" y="375"/>
                    <a:pt x="4013" y="375"/>
                  </a:cubicBezTo>
                  <a:close/>
                  <a:moveTo>
                    <a:pt x="4747" y="403"/>
                  </a:moveTo>
                  <a:lnTo>
                    <a:pt x="4747" y="403"/>
                  </a:lnTo>
                  <a:cubicBezTo>
                    <a:pt x="4727" y="391"/>
                    <a:pt x="4703" y="383"/>
                    <a:pt x="4679" y="383"/>
                  </a:cubicBezTo>
                  <a:cubicBezTo>
                    <a:pt x="4608" y="383"/>
                    <a:pt x="4560" y="427"/>
                    <a:pt x="4532" y="503"/>
                  </a:cubicBezTo>
                  <a:lnTo>
                    <a:pt x="4532" y="922"/>
                  </a:lnTo>
                  <a:lnTo>
                    <a:pt x="4432" y="922"/>
                  </a:lnTo>
                  <a:lnTo>
                    <a:pt x="4432" y="308"/>
                  </a:lnTo>
                  <a:lnTo>
                    <a:pt x="4532" y="308"/>
                  </a:lnTo>
                  <a:lnTo>
                    <a:pt x="4532" y="383"/>
                  </a:lnTo>
                  <a:cubicBezTo>
                    <a:pt x="4560" y="335"/>
                    <a:pt x="4620" y="292"/>
                    <a:pt x="4687" y="292"/>
                  </a:cubicBezTo>
                  <a:cubicBezTo>
                    <a:pt x="4711" y="292"/>
                    <a:pt x="4735" y="292"/>
                    <a:pt x="4747" y="300"/>
                  </a:cubicBezTo>
                  <a:lnTo>
                    <a:pt x="4747" y="403"/>
                  </a:lnTo>
                  <a:close/>
                  <a:moveTo>
                    <a:pt x="5087" y="284"/>
                  </a:moveTo>
                  <a:lnTo>
                    <a:pt x="5087" y="284"/>
                  </a:lnTo>
                  <a:cubicBezTo>
                    <a:pt x="5222" y="284"/>
                    <a:pt x="5318" y="359"/>
                    <a:pt x="5334" y="479"/>
                  </a:cubicBezTo>
                  <a:lnTo>
                    <a:pt x="5222" y="479"/>
                  </a:lnTo>
                  <a:cubicBezTo>
                    <a:pt x="5206" y="411"/>
                    <a:pt x="5154" y="367"/>
                    <a:pt x="5087" y="367"/>
                  </a:cubicBezTo>
                  <a:cubicBezTo>
                    <a:pt x="4983" y="367"/>
                    <a:pt x="4907" y="463"/>
                    <a:pt x="4907" y="599"/>
                  </a:cubicBezTo>
                  <a:cubicBezTo>
                    <a:pt x="4907" y="735"/>
                    <a:pt x="4975" y="827"/>
                    <a:pt x="5087" y="827"/>
                  </a:cubicBezTo>
                  <a:cubicBezTo>
                    <a:pt x="5162" y="827"/>
                    <a:pt x="5214" y="787"/>
                    <a:pt x="5222" y="719"/>
                  </a:cubicBezTo>
                  <a:lnTo>
                    <a:pt x="5334" y="719"/>
                  </a:lnTo>
                  <a:cubicBezTo>
                    <a:pt x="5318" y="835"/>
                    <a:pt x="5222" y="914"/>
                    <a:pt x="5087" y="914"/>
                  </a:cubicBezTo>
                  <a:cubicBezTo>
                    <a:pt x="4923" y="914"/>
                    <a:pt x="4807" y="787"/>
                    <a:pt x="4807" y="591"/>
                  </a:cubicBezTo>
                  <a:cubicBezTo>
                    <a:pt x="4807" y="419"/>
                    <a:pt x="4915" y="284"/>
                    <a:pt x="5087" y="284"/>
                  </a:cubicBezTo>
                  <a:close/>
                  <a:moveTo>
                    <a:pt x="5945" y="735"/>
                  </a:moveTo>
                  <a:lnTo>
                    <a:pt x="5945" y="735"/>
                  </a:lnTo>
                  <a:cubicBezTo>
                    <a:pt x="5921" y="855"/>
                    <a:pt x="5837" y="930"/>
                    <a:pt x="5701" y="930"/>
                  </a:cubicBezTo>
                  <a:cubicBezTo>
                    <a:pt x="5530" y="930"/>
                    <a:pt x="5418" y="803"/>
                    <a:pt x="5418" y="607"/>
                  </a:cubicBezTo>
                  <a:cubicBezTo>
                    <a:pt x="5418" y="419"/>
                    <a:pt x="5530" y="284"/>
                    <a:pt x="5701" y="284"/>
                  </a:cubicBezTo>
                  <a:cubicBezTo>
                    <a:pt x="5869" y="284"/>
                    <a:pt x="5965" y="411"/>
                    <a:pt x="5965" y="591"/>
                  </a:cubicBezTo>
                  <a:lnTo>
                    <a:pt x="5965" y="623"/>
                  </a:lnTo>
                  <a:lnTo>
                    <a:pt x="5530" y="623"/>
                  </a:lnTo>
                  <a:cubicBezTo>
                    <a:pt x="5530" y="759"/>
                    <a:pt x="5606" y="835"/>
                    <a:pt x="5709" y="835"/>
                  </a:cubicBezTo>
                  <a:cubicBezTo>
                    <a:pt x="5785" y="835"/>
                    <a:pt x="5845" y="795"/>
                    <a:pt x="5861" y="727"/>
                  </a:cubicBezTo>
                  <a:lnTo>
                    <a:pt x="5945" y="727"/>
                  </a:lnTo>
                  <a:lnTo>
                    <a:pt x="5945" y="735"/>
                  </a:lnTo>
                  <a:close/>
                  <a:moveTo>
                    <a:pt x="5522" y="547"/>
                  </a:moveTo>
                  <a:lnTo>
                    <a:pt x="5522" y="547"/>
                  </a:lnTo>
                  <a:lnTo>
                    <a:pt x="5853" y="547"/>
                  </a:lnTo>
                  <a:cubicBezTo>
                    <a:pt x="5853" y="451"/>
                    <a:pt x="5801" y="375"/>
                    <a:pt x="5701" y="375"/>
                  </a:cubicBezTo>
                  <a:cubicBezTo>
                    <a:pt x="5606" y="375"/>
                    <a:pt x="5538" y="435"/>
                    <a:pt x="5522" y="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98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+ img R (full)">
  <p:cSld name="HALF + img R (full)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>
            <a:spLocks noGrp="1"/>
          </p:cNvSpPr>
          <p:nvPr>
            <p:ph type="pic" idx="2"/>
          </p:nvPr>
        </p:nvSpPr>
        <p:spPr>
          <a:xfrm>
            <a:off x="6705599" y="-1"/>
            <a:ext cx="54864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0" rIns="365750" bIns="2743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ECD3"/>
              </a:buClr>
              <a:buSzPts val="1600"/>
              <a:buFont typeface="Arial"/>
              <a:buNone/>
              <a:defRPr sz="2133" b="0" i="0" u="none" strike="noStrike" cap="none">
                <a:solidFill>
                  <a:srgbClr val="99ECD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–"/>
              <a:defRPr sz="1867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Arial"/>
              <a:buNone/>
              <a:defRPr sz="1067" b="0" i="0" u="none" strike="sng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Merriweather Sans"/>
              <a:buNone/>
              <a:defRPr sz="1067" b="0" i="0" u="none" strike="sng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Arial"/>
              <a:buNone/>
              <a:defRPr sz="1067" b="0" i="0" u="none" strike="sng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Arial"/>
              <a:buNone/>
              <a:defRPr sz="1067" b="0" i="0" u="none" strike="sng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Arial"/>
              <a:buNone/>
              <a:defRPr sz="1067" b="0" i="0" u="none" strike="sng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Arial"/>
              <a:buNone/>
              <a:defRPr sz="1067" b="0" i="0" u="none" strike="sng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1" y="6324845"/>
            <a:ext cx="850604" cy="533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182875" bIns="2743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-1" y="0"/>
            <a:ext cx="67056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0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 b="1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42332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/>
            </a:lvl2pPr>
            <a:lvl3pPr marL="1828754" lvl="2" indent="-40639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600"/>
            </a:lvl3pPr>
            <a:lvl4pPr marL="2438339" lvl="3" indent="-304792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4pPr>
            <a:lvl5pPr marL="3047924" lvl="4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5pPr>
            <a:lvl6pPr marL="3657509" lvl="5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6pPr>
            <a:lvl7pPr marL="4267093" lvl="6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7pPr>
            <a:lvl8pPr marL="4876678" lvl="7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8pPr>
            <a:lvl9pPr marL="5486263" lvl="8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3" name="Google Shape;43;p5"/>
          <p:cNvGrpSpPr/>
          <p:nvPr/>
        </p:nvGrpSpPr>
        <p:grpSpPr>
          <a:xfrm>
            <a:off x="11029234" y="6253400"/>
            <a:ext cx="1162567" cy="604560"/>
            <a:chOff x="8271925" y="4690050"/>
            <a:chExt cx="871925" cy="453420"/>
          </a:xfrm>
        </p:grpSpPr>
        <p:sp>
          <p:nvSpPr>
            <p:cNvPr id="44" name="Google Shape;44;p5"/>
            <p:cNvSpPr/>
            <p:nvPr/>
          </p:nvSpPr>
          <p:spPr>
            <a:xfrm>
              <a:off x="8959350" y="4958370"/>
              <a:ext cx="184500" cy="1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" name="Google Shape;45;p5"/>
            <p:cNvGrpSpPr/>
            <p:nvPr/>
          </p:nvGrpSpPr>
          <p:grpSpPr>
            <a:xfrm>
              <a:off x="8271925" y="4690050"/>
              <a:ext cx="687425" cy="268325"/>
              <a:chOff x="864" y="1315"/>
              <a:chExt cx="4447" cy="1736"/>
            </a:xfrm>
          </p:grpSpPr>
          <p:sp>
            <p:nvSpPr>
              <p:cNvPr id="46" name="Google Shape;46;p5"/>
              <p:cNvSpPr/>
              <p:nvPr/>
            </p:nvSpPr>
            <p:spPr>
              <a:xfrm>
                <a:off x="1844" y="1921"/>
                <a:ext cx="3279" cy="903"/>
              </a:xfrm>
              <a:custGeom>
                <a:avLst/>
                <a:gdLst/>
                <a:ahLst/>
                <a:cxnLst/>
                <a:rect l="l" t="t" r="r" b="b"/>
                <a:pathLst>
                  <a:path w="14415" h="3968" extrusionOk="0">
                    <a:moveTo>
                      <a:pt x="654" y="3967"/>
                    </a:moveTo>
                    <a:lnTo>
                      <a:pt x="654" y="3967"/>
                    </a:lnTo>
                    <a:lnTo>
                      <a:pt x="8" y="3967"/>
                    </a:lnTo>
                    <a:cubicBezTo>
                      <a:pt x="0" y="3967"/>
                      <a:pt x="2" y="3962"/>
                      <a:pt x="0" y="3959"/>
                    </a:cubicBezTo>
                    <a:lnTo>
                      <a:pt x="0" y="654"/>
                    </a:lnTo>
                    <a:cubicBezTo>
                      <a:pt x="0" y="646"/>
                      <a:pt x="5" y="648"/>
                      <a:pt x="8" y="646"/>
                    </a:cubicBezTo>
                    <a:lnTo>
                      <a:pt x="654" y="646"/>
                    </a:lnTo>
                    <a:cubicBezTo>
                      <a:pt x="662" y="646"/>
                      <a:pt x="659" y="651"/>
                      <a:pt x="662" y="654"/>
                    </a:cubicBezTo>
                    <a:lnTo>
                      <a:pt x="662" y="846"/>
                    </a:lnTo>
                    <a:cubicBezTo>
                      <a:pt x="774" y="718"/>
                      <a:pt x="1010" y="595"/>
                      <a:pt x="1269" y="595"/>
                    </a:cubicBezTo>
                    <a:cubicBezTo>
                      <a:pt x="1976" y="595"/>
                      <a:pt x="2371" y="1184"/>
                      <a:pt x="2371" y="1867"/>
                    </a:cubicBezTo>
                    <a:cubicBezTo>
                      <a:pt x="2371" y="2550"/>
                      <a:pt x="1976" y="3129"/>
                      <a:pt x="1269" y="3129"/>
                    </a:cubicBezTo>
                    <a:cubicBezTo>
                      <a:pt x="1026" y="3129"/>
                      <a:pt x="802" y="3017"/>
                      <a:pt x="682" y="2897"/>
                    </a:cubicBezTo>
                    <a:cubicBezTo>
                      <a:pt x="674" y="2889"/>
                      <a:pt x="662" y="2897"/>
                      <a:pt x="662" y="2905"/>
                    </a:cubicBezTo>
                    <a:lnTo>
                      <a:pt x="662" y="3959"/>
                    </a:lnTo>
                    <a:lnTo>
                      <a:pt x="654" y="3967"/>
                    </a:lnTo>
                    <a:close/>
                    <a:moveTo>
                      <a:pt x="662" y="2254"/>
                    </a:moveTo>
                    <a:lnTo>
                      <a:pt x="662" y="2254"/>
                    </a:lnTo>
                    <a:lnTo>
                      <a:pt x="662" y="2254"/>
                    </a:lnTo>
                    <a:cubicBezTo>
                      <a:pt x="750" y="2430"/>
                      <a:pt x="922" y="2542"/>
                      <a:pt x="1121" y="2542"/>
                    </a:cubicBezTo>
                    <a:cubicBezTo>
                      <a:pt x="1485" y="2542"/>
                      <a:pt x="1700" y="2246"/>
                      <a:pt x="1700" y="1867"/>
                    </a:cubicBezTo>
                    <a:cubicBezTo>
                      <a:pt x="1700" y="1476"/>
                      <a:pt x="1485" y="1184"/>
                      <a:pt x="1121" y="1184"/>
                    </a:cubicBezTo>
                    <a:cubicBezTo>
                      <a:pt x="922" y="1184"/>
                      <a:pt x="750" y="1304"/>
                      <a:pt x="662" y="1460"/>
                    </a:cubicBezTo>
                    <a:lnTo>
                      <a:pt x="662" y="1468"/>
                    </a:lnTo>
                    <a:lnTo>
                      <a:pt x="662" y="2254"/>
                    </a:lnTo>
                    <a:close/>
                    <a:moveTo>
                      <a:pt x="4802" y="3069"/>
                    </a:moveTo>
                    <a:lnTo>
                      <a:pt x="4802" y="3069"/>
                    </a:lnTo>
                    <a:lnTo>
                      <a:pt x="4156" y="3069"/>
                    </a:lnTo>
                    <a:cubicBezTo>
                      <a:pt x="4147" y="3069"/>
                      <a:pt x="4150" y="3064"/>
                      <a:pt x="4147" y="3061"/>
                    </a:cubicBezTo>
                    <a:lnTo>
                      <a:pt x="4147" y="2877"/>
                    </a:lnTo>
                    <a:cubicBezTo>
                      <a:pt x="4147" y="2869"/>
                      <a:pt x="4132" y="2861"/>
                      <a:pt x="4132" y="2869"/>
                    </a:cubicBezTo>
                    <a:cubicBezTo>
                      <a:pt x="3992" y="3009"/>
                      <a:pt x="3768" y="3121"/>
                      <a:pt x="3501" y="3121"/>
                    </a:cubicBezTo>
                    <a:cubicBezTo>
                      <a:pt x="2958" y="3121"/>
                      <a:pt x="2646" y="2765"/>
                      <a:pt x="2646" y="2222"/>
                    </a:cubicBezTo>
                    <a:lnTo>
                      <a:pt x="2646" y="654"/>
                    </a:lnTo>
                    <a:cubicBezTo>
                      <a:pt x="2646" y="646"/>
                      <a:pt x="2651" y="648"/>
                      <a:pt x="2654" y="646"/>
                    </a:cubicBezTo>
                    <a:lnTo>
                      <a:pt x="3301" y="646"/>
                    </a:lnTo>
                    <a:cubicBezTo>
                      <a:pt x="3309" y="646"/>
                      <a:pt x="3306" y="651"/>
                      <a:pt x="3309" y="654"/>
                    </a:cubicBezTo>
                    <a:lnTo>
                      <a:pt x="3309" y="2091"/>
                    </a:lnTo>
                    <a:cubicBezTo>
                      <a:pt x="3309" y="2342"/>
                      <a:pt x="3433" y="2526"/>
                      <a:pt x="3700" y="2526"/>
                    </a:cubicBezTo>
                    <a:cubicBezTo>
                      <a:pt x="3904" y="2526"/>
                      <a:pt x="4080" y="2402"/>
                      <a:pt x="4132" y="2186"/>
                    </a:cubicBezTo>
                    <a:lnTo>
                      <a:pt x="4132" y="2186"/>
                    </a:lnTo>
                    <a:lnTo>
                      <a:pt x="4132" y="654"/>
                    </a:lnTo>
                    <a:cubicBezTo>
                      <a:pt x="4132" y="646"/>
                      <a:pt x="4137" y="648"/>
                      <a:pt x="4140" y="646"/>
                    </a:cubicBezTo>
                    <a:lnTo>
                      <a:pt x="4794" y="646"/>
                    </a:lnTo>
                    <a:cubicBezTo>
                      <a:pt x="4802" y="646"/>
                      <a:pt x="4799" y="651"/>
                      <a:pt x="4802" y="654"/>
                    </a:cubicBezTo>
                    <a:lnTo>
                      <a:pt x="4802" y="3061"/>
                    </a:lnTo>
                    <a:cubicBezTo>
                      <a:pt x="4810" y="3061"/>
                      <a:pt x="4810" y="3069"/>
                      <a:pt x="4802" y="3069"/>
                    </a:cubicBezTo>
                    <a:close/>
                    <a:moveTo>
                      <a:pt x="5923" y="3967"/>
                    </a:moveTo>
                    <a:lnTo>
                      <a:pt x="5923" y="3967"/>
                    </a:lnTo>
                    <a:lnTo>
                      <a:pt x="5277" y="3967"/>
                    </a:lnTo>
                    <a:cubicBezTo>
                      <a:pt x="5269" y="3967"/>
                      <a:pt x="5271" y="3962"/>
                      <a:pt x="5269" y="3959"/>
                    </a:cubicBezTo>
                    <a:lnTo>
                      <a:pt x="5269" y="654"/>
                    </a:lnTo>
                    <a:cubicBezTo>
                      <a:pt x="5269" y="646"/>
                      <a:pt x="5274" y="648"/>
                      <a:pt x="5277" y="646"/>
                    </a:cubicBezTo>
                    <a:lnTo>
                      <a:pt x="5923" y="646"/>
                    </a:lnTo>
                    <a:cubicBezTo>
                      <a:pt x="5931" y="646"/>
                      <a:pt x="5929" y="651"/>
                      <a:pt x="5931" y="654"/>
                    </a:cubicBezTo>
                    <a:lnTo>
                      <a:pt x="5931" y="846"/>
                    </a:lnTo>
                    <a:cubicBezTo>
                      <a:pt x="6043" y="718"/>
                      <a:pt x="6274" y="595"/>
                      <a:pt x="6534" y="595"/>
                    </a:cubicBezTo>
                    <a:cubicBezTo>
                      <a:pt x="7240" y="595"/>
                      <a:pt x="7640" y="1184"/>
                      <a:pt x="7640" y="1867"/>
                    </a:cubicBezTo>
                    <a:cubicBezTo>
                      <a:pt x="7640" y="2550"/>
                      <a:pt x="7240" y="3129"/>
                      <a:pt x="6534" y="3129"/>
                    </a:cubicBezTo>
                    <a:cubicBezTo>
                      <a:pt x="6294" y="3129"/>
                      <a:pt x="6071" y="3017"/>
                      <a:pt x="5947" y="2897"/>
                    </a:cubicBezTo>
                    <a:cubicBezTo>
                      <a:pt x="5939" y="2889"/>
                      <a:pt x="5931" y="2897"/>
                      <a:pt x="5931" y="2905"/>
                    </a:cubicBezTo>
                    <a:lnTo>
                      <a:pt x="5931" y="3959"/>
                    </a:lnTo>
                    <a:lnTo>
                      <a:pt x="5923" y="3967"/>
                    </a:lnTo>
                    <a:close/>
                    <a:moveTo>
                      <a:pt x="5931" y="2254"/>
                    </a:moveTo>
                    <a:lnTo>
                      <a:pt x="5931" y="2254"/>
                    </a:lnTo>
                    <a:lnTo>
                      <a:pt x="5931" y="2254"/>
                    </a:lnTo>
                    <a:cubicBezTo>
                      <a:pt x="6019" y="2430"/>
                      <a:pt x="6190" y="2542"/>
                      <a:pt x="6390" y="2542"/>
                    </a:cubicBezTo>
                    <a:cubicBezTo>
                      <a:pt x="6749" y="2542"/>
                      <a:pt x="6965" y="2246"/>
                      <a:pt x="6965" y="1867"/>
                    </a:cubicBezTo>
                    <a:cubicBezTo>
                      <a:pt x="6965" y="1476"/>
                      <a:pt x="6749" y="1184"/>
                      <a:pt x="6390" y="1184"/>
                    </a:cubicBezTo>
                    <a:cubicBezTo>
                      <a:pt x="6190" y="1184"/>
                      <a:pt x="6019" y="1304"/>
                      <a:pt x="5931" y="1460"/>
                    </a:cubicBezTo>
                    <a:lnTo>
                      <a:pt x="5931" y="1468"/>
                    </a:lnTo>
                    <a:lnTo>
                      <a:pt x="5931" y="2254"/>
                    </a:lnTo>
                    <a:close/>
                    <a:moveTo>
                      <a:pt x="8594" y="3967"/>
                    </a:moveTo>
                    <a:lnTo>
                      <a:pt x="8594" y="3967"/>
                    </a:lnTo>
                    <a:lnTo>
                      <a:pt x="7947" y="3967"/>
                    </a:lnTo>
                    <a:cubicBezTo>
                      <a:pt x="7939" y="3967"/>
                      <a:pt x="7942" y="3962"/>
                      <a:pt x="7939" y="3959"/>
                    </a:cubicBezTo>
                    <a:lnTo>
                      <a:pt x="7939" y="654"/>
                    </a:lnTo>
                    <a:cubicBezTo>
                      <a:pt x="7939" y="646"/>
                      <a:pt x="7945" y="648"/>
                      <a:pt x="7947" y="646"/>
                    </a:cubicBezTo>
                    <a:lnTo>
                      <a:pt x="8594" y="646"/>
                    </a:lnTo>
                    <a:cubicBezTo>
                      <a:pt x="8606" y="646"/>
                      <a:pt x="8602" y="651"/>
                      <a:pt x="8606" y="654"/>
                    </a:cubicBezTo>
                    <a:lnTo>
                      <a:pt x="8606" y="846"/>
                    </a:lnTo>
                    <a:cubicBezTo>
                      <a:pt x="8718" y="718"/>
                      <a:pt x="8949" y="595"/>
                      <a:pt x="9209" y="595"/>
                    </a:cubicBezTo>
                    <a:cubicBezTo>
                      <a:pt x="9915" y="595"/>
                      <a:pt x="10310" y="1184"/>
                      <a:pt x="10310" y="1867"/>
                    </a:cubicBezTo>
                    <a:cubicBezTo>
                      <a:pt x="10310" y="2550"/>
                      <a:pt x="9915" y="3129"/>
                      <a:pt x="9209" y="3129"/>
                    </a:cubicBezTo>
                    <a:cubicBezTo>
                      <a:pt x="8965" y="3129"/>
                      <a:pt x="8742" y="3017"/>
                      <a:pt x="8622" y="2897"/>
                    </a:cubicBezTo>
                    <a:cubicBezTo>
                      <a:pt x="8614" y="2889"/>
                      <a:pt x="8606" y="2897"/>
                      <a:pt x="8606" y="2905"/>
                    </a:cubicBezTo>
                    <a:lnTo>
                      <a:pt x="8606" y="3959"/>
                    </a:lnTo>
                    <a:cubicBezTo>
                      <a:pt x="8614" y="3959"/>
                      <a:pt x="8606" y="3967"/>
                      <a:pt x="8594" y="3967"/>
                    </a:cubicBezTo>
                    <a:close/>
                    <a:moveTo>
                      <a:pt x="8614" y="2254"/>
                    </a:moveTo>
                    <a:lnTo>
                      <a:pt x="8614" y="2254"/>
                    </a:lnTo>
                    <a:lnTo>
                      <a:pt x="8614" y="2254"/>
                    </a:lnTo>
                    <a:cubicBezTo>
                      <a:pt x="8698" y="2430"/>
                      <a:pt x="8873" y="2542"/>
                      <a:pt x="9069" y="2542"/>
                    </a:cubicBezTo>
                    <a:cubicBezTo>
                      <a:pt x="9432" y="2542"/>
                      <a:pt x="9648" y="2246"/>
                      <a:pt x="9648" y="1867"/>
                    </a:cubicBezTo>
                    <a:cubicBezTo>
                      <a:pt x="9648" y="1476"/>
                      <a:pt x="9432" y="1184"/>
                      <a:pt x="9069" y="1184"/>
                    </a:cubicBezTo>
                    <a:cubicBezTo>
                      <a:pt x="8873" y="1184"/>
                      <a:pt x="8698" y="1304"/>
                      <a:pt x="8614" y="1460"/>
                    </a:cubicBezTo>
                    <a:lnTo>
                      <a:pt x="8614" y="1468"/>
                    </a:lnTo>
                    <a:lnTo>
                      <a:pt x="8614" y="2254"/>
                    </a:lnTo>
                    <a:close/>
                    <a:moveTo>
                      <a:pt x="12718" y="2274"/>
                    </a:moveTo>
                    <a:lnTo>
                      <a:pt x="12718" y="2274"/>
                    </a:lnTo>
                    <a:cubicBezTo>
                      <a:pt x="12726" y="2274"/>
                      <a:pt x="12734" y="2282"/>
                      <a:pt x="12726" y="2290"/>
                    </a:cubicBezTo>
                    <a:cubicBezTo>
                      <a:pt x="12630" y="2801"/>
                      <a:pt x="12259" y="3121"/>
                      <a:pt x="11656" y="3121"/>
                    </a:cubicBezTo>
                    <a:cubicBezTo>
                      <a:pt x="10949" y="3121"/>
                      <a:pt x="10482" y="2602"/>
                      <a:pt x="10482" y="1859"/>
                    </a:cubicBezTo>
                    <a:cubicBezTo>
                      <a:pt x="10482" y="1216"/>
                      <a:pt x="10853" y="734"/>
                      <a:pt x="11388" y="615"/>
                    </a:cubicBezTo>
                    <a:cubicBezTo>
                      <a:pt x="12087" y="467"/>
                      <a:pt x="12742" y="1030"/>
                      <a:pt x="12742" y="1743"/>
                    </a:cubicBezTo>
                    <a:cubicBezTo>
                      <a:pt x="12742" y="1979"/>
                      <a:pt x="12742" y="1901"/>
                      <a:pt x="12742" y="1979"/>
                    </a:cubicBezTo>
                    <a:cubicBezTo>
                      <a:pt x="12742" y="1987"/>
                      <a:pt x="12737" y="1985"/>
                      <a:pt x="12734" y="1987"/>
                    </a:cubicBezTo>
                    <a:lnTo>
                      <a:pt x="11149" y="1987"/>
                    </a:lnTo>
                    <a:cubicBezTo>
                      <a:pt x="11141" y="1987"/>
                      <a:pt x="11129" y="1995"/>
                      <a:pt x="11141" y="2003"/>
                    </a:cubicBezTo>
                    <a:cubicBezTo>
                      <a:pt x="11165" y="2358"/>
                      <a:pt x="11372" y="2574"/>
                      <a:pt x="11664" y="2574"/>
                    </a:cubicBezTo>
                    <a:cubicBezTo>
                      <a:pt x="11891" y="2574"/>
                      <a:pt x="12055" y="2482"/>
                      <a:pt x="12115" y="2282"/>
                    </a:cubicBezTo>
                    <a:cubicBezTo>
                      <a:pt x="12115" y="2274"/>
                      <a:pt x="12120" y="2277"/>
                      <a:pt x="12123" y="2274"/>
                    </a:cubicBezTo>
                    <a:lnTo>
                      <a:pt x="12718" y="2274"/>
                    </a:lnTo>
                    <a:close/>
                    <a:moveTo>
                      <a:pt x="11165" y="1588"/>
                    </a:moveTo>
                    <a:lnTo>
                      <a:pt x="11165" y="1588"/>
                    </a:lnTo>
                    <a:lnTo>
                      <a:pt x="12071" y="1588"/>
                    </a:lnTo>
                    <a:cubicBezTo>
                      <a:pt x="12079" y="1588"/>
                      <a:pt x="12087" y="1580"/>
                      <a:pt x="12079" y="1572"/>
                    </a:cubicBezTo>
                    <a:cubicBezTo>
                      <a:pt x="12071" y="1320"/>
                      <a:pt x="11915" y="1134"/>
                      <a:pt x="11648" y="1134"/>
                    </a:cubicBezTo>
                    <a:cubicBezTo>
                      <a:pt x="11388" y="1134"/>
                      <a:pt x="11209" y="1288"/>
                      <a:pt x="11149" y="1572"/>
                    </a:cubicBezTo>
                    <a:cubicBezTo>
                      <a:pt x="11157" y="1580"/>
                      <a:pt x="11157" y="1588"/>
                      <a:pt x="11165" y="1588"/>
                    </a:cubicBezTo>
                    <a:close/>
                    <a:moveTo>
                      <a:pt x="13181" y="1184"/>
                    </a:moveTo>
                    <a:lnTo>
                      <a:pt x="13181" y="1184"/>
                    </a:lnTo>
                    <a:lnTo>
                      <a:pt x="12838" y="1184"/>
                    </a:lnTo>
                    <a:cubicBezTo>
                      <a:pt x="12830" y="1184"/>
                      <a:pt x="12833" y="1179"/>
                      <a:pt x="12830" y="1176"/>
                    </a:cubicBezTo>
                    <a:lnTo>
                      <a:pt x="12830" y="658"/>
                    </a:lnTo>
                    <a:cubicBezTo>
                      <a:pt x="12830" y="646"/>
                      <a:pt x="12835" y="650"/>
                      <a:pt x="12838" y="646"/>
                    </a:cubicBezTo>
                    <a:lnTo>
                      <a:pt x="13181" y="646"/>
                    </a:lnTo>
                    <a:cubicBezTo>
                      <a:pt x="13193" y="646"/>
                      <a:pt x="13189" y="641"/>
                      <a:pt x="13193" y="639"/>
                    </a:cubicBezTo>
                    <a:lnTo>
                      <a:pt x="13193" y="8"/>
                    </a:lnTo>
                    <a:cubicBezTo>
                      <a:pt x="13193" y="0"/>
                      <a:pt x="13198" y="2"/>
                      <a:pt x="13201" y="0"/>
                    </a:cubicBezTo>
                    <a:lnTo>
                      <a:pt x="13840" y="0"/>
                    </a:lnTo>
                    <a:cubicBezTo>
                      <a:pt x="13848" y="0"/>
                      <a:pt x="13845" y="5"/>
                      <a:pt x="13848" y="8"/>
                    </a:cubicBezTo>
                    <a:lnTo>
                      <a:pt x="13848" y="630"/>
                    </a:lnTo>
                    <a:cubicBezTo>
                      <a:pt x="13848" y="639"/>
                      <a:pt x="13853" y="636"/>
                      <a:pt x="13856" y="639"/>
                    </a:cubicBezTo>
                    <a:lnTo>
                      <a:pt x="14363" y="639"/>
                    </a:lnTo>
                    <a:cubicBezTo>
                      <a:pt x="14375" y="639"/>
                      <a:pt x="14371" y="643"/>
                      <a:pt x="14375" y="646"/>
                    </a:cubicBezTo>
                    <a:lnTo>
                      <a:pt x="14375" y="1164"/>
                    </a:lnTo>
                    <a:cubicBezTo>
                      <a:pt x="14375" y="1172"/>
                      <a:pt x="14367" y="1170"/>
                      <a:pt x="14363" y="1172"/>
                    </a:cubicBezTo>
                    <a:lnTo>
                      <a:pt x="13856" y="1172"/>
                    </a:lnTo>
                    <a:cubicBezTo>
                      <a:pt x="13848" y="1172"/>
                      <a:pt x="13851" y="1180"/>
                      <a:pt x="13848" y="1184"/>
                    </a:cubicBezTo>
                    <a:lnTo>
                      <a:pt x="13848" y="2238"/>
                    </a:lnTo>
                    <a:cubicBezTo>
                      <a:pt x="13848" y="2430"/>
                      <a:pt x="13951" y="2514"/>
                      <a:pt x="14123" y="2514"/>
                    </a:cubicBezTo>
                    <a:cubicBezTo>
                      <a:pt x="14219" y="2514"/>
                      <a:pt x="14323" y="2490"/>
                      <a:pt x="14399" y="2446"/>
                    </a:cubicBezTo>
                    <a:cubicBezTo>
                      <a:pt x="14407" y="2438"/>
                      <a:pt x="14414" y="2446"/>
                      <a:pt x="14414" y="2454"/>
                    </a:cubicBezTo>
                    <a:lnTo>
                      <a:pt x="14414" y="3025"/>
                    </a:lnTo>
                    <a:cubicBezTo>
                      <a:pt x="14414" y="3033"/>
                      <a:pt x="14414" y="3033"/>
                      <a:pt x="14407" y="3033"/>
                    </a:cubicBezTo>
                    <a:cubicBezTo>
                      <a:pt x="14311" y="3077"/>
                      <a:pt x="14159" y="3105"/>
                      <a:pt x="13983" y="3105"/>
                    </a:cubicBezTo>
                    <a:cubicBezTo>
                      <a:pt x="13492" y="3105"/>
                      <a:pt x="13181" y="2861"/>
                      <a:pt x="13181" y="2326"/>
                    </a:cubicBezTo>
                    <a:lnTo>
                      <a:pt x="13181" y="1200"/>
                    </a:lnTo>
                    <a:cubicBezTo>
                      <a:pt x="13193" y="1192"/>
                      <a:pt x="13181" y="1190"/>
                      <a:pt x="13181" y="11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5"/>
              <p:cNvSpPr/>
              <p:nvPr/>
            </p:nvSpPr>
            <p:spPr>
              <a:xfrm>
                <a:off x="3954" y="2792"/>
                <a:ext cx="1357" cy="259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1151" extrusionOk="0">
                    <a:moveTo>
                      <a:pt x="104" y="914"/>
                    </a:moveTo>
                    <a:lnTo>
                      <a:pt x="104" y="914"/>
                    </a:lnTo>
                    <a:cubicBezTo>
                      <a:pt x="0" y="914"/>
                      <a:pt x="35" y="914"/>
                      <a:pt x="0" y="914"/>
                    </a:cubicBezTo>
                    <a:lnTo>
                      <a:pt x="0" y="8"/>
                    </a:lnTo>
                    <a:cubicBezTo>
                      <a:pt x="104" y="8"/>
                      <a:pt x="70" y="8"/>
                      <a:pt x="104" y="8"/>
                    </a:cubicBezTo>
                    <a:lnTo>
                      <a:pt x="104" y="367"/>
                    </a:lnTo>
                    <a:cubicBezTo>
                      <a:pt x="136" y="324"/>
                      <a:pt x="196" y="284"/>
                      <a:pt x="276" y="284"/>
                    </a:cubicBezTo>
                    <a:cubicBezTo>
                      <a:pt x="452" y="284"/>
                      <a:pt x="555" y="427"/>
                      <a:pt x="555" y="607"/>
                    </a:cubicBezTo>
                    <a:cubicBezTo>
                      <a:pt x="555" y="787"/>
                      <a:pt x="464" y="930"/>
                      <a:pt x="276" y="930"/>
                    </a:cubicBezTo>
                    <a:cubicBezTo>
                      <a:pt x="196" y="930"/>
                      <a:pt x="128" y="886"/>
                      <a:pt x="104" y="846"/>
                    </a:cubicBezTo>
                    <a:lnTo>
                      <a:pt x="104" y="914"/>
                    </a:lnTo>
                    <a:close/>
                    <a:moveTo>
                      <a:pt x="104" y="735"/>
                    </a:moveTo>
                    <a:lnTo>
                      <a:pt x="104" y="735"/>
                    </a:lnTo>
                    <a:cubicBezTo>
                      <a:pt x="136" y="803"/>
                      <a:pt x="196" y="835"/>
                      <a:pt x="264" y="835"/>
                    </a:cubicBezTo>
                    <a:cubicBezTo>
                      <a:pt x="384" y="835"/>
                      <a:pt x="452" y="743"/>
                      <a:pt x="452" y="607"/>
                    </a:cubicBezTo>
                    <a:cubicBezTo>
                      <a:pt x="452" y="479"/>
                      <a:pt x="384" y="375"/>
                      <a:pt x="264" y="375"/>
                    </a:cubicBezTo>
                    <a:cubicBezTo>
                      <a:pt x="196" y="375"/>
                      <a:pt x="136" y="411"/>
                      <a:pt x="104" y="479"/>
                    </a:cubicBezTo>
                    <a:lnTo>
                      <a:pt x="104" y="735"/>
                    </a:lnTo>
                    <a:close/>
                    <a:moveTo>
                      <a:pt x="759" y="1150"/>
                    </a:moveTo>
                    <a:lnTo>
                      <a:pt x="855" y="922"/>
                    </a:lnTo>
                    <a:lnTo>
                      <a:pt x="615" y="300"/>
                    </a:lnTo>
                    <a:lnTo>
                      <a:pt x="727" y="300"/>
                    </a:lnTo>
                    <a:lnTo>
                      <a:pt x="903" y="787"/>
                    </a:lnTo>
                    <a:lnTo>
                      <a:pt x="1082" y="300"/>
                    </a:lnTo>
                    <a:lnTo>
                      <a:pt x="1194" y="300"/>
                    </a:lnTo>
                    <a:lnTo>
                      <a:pt x="863" y="1150"/>
                    </a:lnTo>
                    <a:lnTo>
                      <a:pt x="759" y="1150"/>
                    </a:lnTo>
                    <a:close/>
                    <a:moveTo>
                      <a:pt x="1729" y="571"/>
                    </a:moveTo>
                    <a:lnTo>
                      <a:pt x="1729" y="571"/>
                    </a:lnTo>
                    <a:lnTo>
                      <a:pt x="1729" y="914"/>
                    </a:lnTo>
                    <a:lnTo>
                      <a:pt x="1621" y="914"/>
                    </a:lnTo>
                    <a:lnTo>
                      <a:pt x="1621" y="60"/>
                    </a:lnTo>
                    <a:lnTo>
                      <a:pt x="1945" y="60"/>
                    </a:lnTo>
                    <a:cubicBezTo>
                      <a:pt x="2112" y="60"/>
                      <a:pt x="2224" y="148"/>
                      <a:pt x="2224" y="316"/>
                    </a:cubicBezTo>
                    <a:cubicBezTo>
                      <a:pt x="2224" y="487"/>
                      <a:pt x="2112" y="571"/>
                      <a:pt x="1945" y="571"/>
                    </a:cubicBezTo>
                    <a:lnTo>
                      <a:pt x="1729" y="571"/>
                    </a:lnTo>
                    <a:close/>
                    <a:moveTo>
                      <a:pt x="1937" y="156"/>
                    </a:moveTo>
                    <a:lnTo>
                      <a:pt x="1937" y="156"/>
                    </a:lnTo>
                    <a:lnTo>
                      <a:pt x="1729" y="156"/>
                    </a:lnTo>
                    <a:lnTo>
                      <a:pt x="1729" y="471"/>
                    </a:lnTo>
                    <a:lnTo>
                      <a:pt x="1937" y="471"/>
                    </a:lnTo>
                    <a:cubicBezTo>
                      <a:pt x="2052" y="471"/>
                      <a:pt x="2112" y="411"/>
                      <a:pt x="2112" y="308"/>
                    </a:cubicBezTo>
                    <a:cubicBezTo>
                      <a:pt x="2104" y="224"/>
                      <a:pt x="2044" y="156"/>
                      <a:pt x="1937" y="156"/>
                    </a:cubicBezTo>
                    <a:close/>
                    <a:moveTo>
                      <a:pt x="2803" y="735"/>
                    </a:moveTo>
                    <a:lnTo>
                      <a:pt x="2803" y="735"/>
                    </a:lnTo>
                    <a:cubicBezTo>
                      <a:pt x="2779" y="855"/>
                      <a:pt x="2691" y="930"/>
                      <a:pt x="2555" y="930"/>
                    </a:cubicBezTo>
                    <a:cubicBezTo>
                      <a:pt x="2388" y="930"/>
                      <a:pt x="2276" y="803"/>
                      <a:pt x="2276" y="607"/>
                    </a:cubicBezTo>
                    <a:cubicBezTo>
                      <a:pt x="2276" y="419"/>
                      <a:pt x="2388" y="284"/>
                      <a:pt x="2555" y="284"/>
                    </a:cubicBezTo>
                    <a:cubicBezTo>
                      <a:pt x="2727" y="284"/>
                      <a:pt x="2819" y="411"/>
                      <a:pt x="2819" y="591"/>
                    </a:cubicBezTo>
                    <a:lnTo>
                      <a:pt x="2819" y="623"/>
                    </a:lnTo>
                    <a:lnTo>
                      <a:pt x="2388" y="623"/>
                    </a:lnTo>
                    <a:cubicBezTo>
                      <a:pt x="2388" y="759"/>
                      <a:pt x="2464" y="835"/>
                      <a:pt x="2563" y="835"/>
                    </a:cubicBezTo>
                    <a:cubicBezTo>
                      <a:pt x="2643" y="835"/>
                      <a:pt x="2703" y="795"/>
                      <a:pt x="2719" y="727"/>
                    </a:cubicBezTo>
                    <a:cubicBezTo>
                      <a:pt x="2803" y="727"/>
                      <a:pt x="2775" y="727"/>
                      <a:pt x="2803" y="727"/>
                    </a:cubicBezTo>
                    <a:lnTo>
                      <a:pt x="2803" y="735"/>
                    </a:lnTo>
                    <a:close/>
                    <a:moveTo>
                      <a:pt x="2380" y="547"/>
                    </a:moveTo>
                    <a:lnTo>
                      <a:pt x="2380" y="547"/>
                    </a:lnTo>
                    <a:lnTo>
                      <a:pt x="2711" y="547"/>
                    </a:lnTo>
                    <a:cubicBezTo>
                      <a:pt x="2711" y="451"/>
                      <a:pt x="2659" y="375"/>
                      <a:pt x="2555" y="375"/>
                    </a:cubicBezTo>
                    <a:cubicBezTo>
                      <a:pt x="2464" y="375"/>
                      <a:pt x="2396" y="435"/>
                      <a:pt x="2380" y="547"/>
                    </a:cubicBezTo>
                    <a:close/>
                    <a:moveTo>
                      <a:pt x="3262" y="403"/>
                    </a:moveTo>
                    <a:lnTo>
                      <a:pt x="3262" y="403"/>
                    </a:lnTo>
                    <a:cubicBezTo>
                      <a:pt x="3246" y="391"/>
                      <a:pt x="3222" y="383"/>
                      <a:pt x="3194" y="383"/>
                    </a:cubicBezTo>
                    <a:cubicBezTo>
                      <a:pt x="3126" y="383"/>
                      <a:pt x="3075" y="427"/>
                      <a:pt x="3050" y="503"/>
                    </a:cubicBezTo>
                    <a:lnTo>
                      <a:pt x="3050" y="922"/>
                    </a:lnTo>
                    <a:lnTo>
                      <a:pt x="2947" y="922"/>
                    </a:lnTo>
                    <a:lnTo>
                      <a:pt x="2947" y="308"/>
                    </a:lnTo>
                    <a:lnTo>
                      <a:pt x="3050" y="308"/>
                    </a:lnTo>
                    <a:lnTo>
                      <a:pt x="3050" y="383"/>
                    </a:lnTo>
                    <a:cubicBezTo>
                      <a:pt x="3075" y="335"/>
                      <a:pt x="3134" y="292"/>
                      <a:pt x="3202" y="292"/>
                    </a:cubicBezTo>
                    <a:cubicBezTo>
                      <a:pt x="3230" y="292"/>
                      <a:pt x="3254" y="292"/>
                      <a:pt x="3262" y="300"/>
                    </a:cubicBezTo>
                    <a:lnTo>
                      <a:pt x="3262" y="403"/>
                    </a:lnTo>
                    <a:close/>
                    <a:moveTo>
                      <a:pt x="3697" y="112"/>
                    </a:moveTo>
                    <a:lnTo>
                      <a:pt x="3697" y="112"/>
                    </a:lnTo>
                    <a:cubicBezTo>
                      <a:pt x="3681" y="104"/>
                      <a:pt x="3657" y="96"/>
                      <a:pt x="3629" y="96"/>
                    </a:cubicBezTo>
                    <a:cubicBezTo>
                      <a:pt x="3570" y="96"/>
                      <a:pt x="3530" y="136"/>
                      <a:pt x="3530" y="208"/>
                    </a:cubicBezTo>
                    <a:lnTo>
                      <a:pt x="3530" y="300"/>
                    </a:lnTo>
                    <a:lnTo>
                      <a:pt x="3665" y="300"/>
                    </a:lnTo>
                    <a:lnTo>
                      <a:pt x="3665" y="383"/>
                    </a:lnTo>
                    <a:lnTo>
                      <a:pt x="3530" y="383"/>
                    </a:lnTo>
                    <a:lnTo>
                      <a:pt x="3530" y="914"/>
                    </a:lnTo>
                    <a:lnTo>
                      <a:pt x="3426" y="914"/>
                    </a:lnTo>
                    <a:lnTo>
                      <a:pt x="3426" y="383"/>
                    </a:lnTo>
                    <a:lnTo>
                      <a:pt x="3322" y="383"/>
                    </a:lnTo>
                    <a:lnTo>
                      <a:pt x="3322" y="300"/>
                    </a:lnTo>
                    <a:lnTo>
                      <a:pt x="3426" y="300"/>
                    </a:lnTo>
                    <a:lnTo>
                      <a:pt x="3426" y="196"/>
                    </a:lnTo>
                    <a:cubicBezTo>
                      <a:pt x="3426" y="68"/>
                      <a:pt x="3502" y="0"/>
                      <a:pt x="3613" y="0"/>
                    </a:cubicBezTo>
                    <a:cubicBezTo>
                      <a:pt x="3645" y="0"/>
                      <a:pt x="3673" y="0"/>
                      <a:pt x="3689" y="20"/>
                    </a:cubicBezTo>
                    <a:lnTo>
                      <a:pt x="3689" y="112"/>
                    </a:lnTo>
                    <a:lnTo>
                      <a:pt x="3697" y="112"/>
                    </a:lnTo>
                    <a:close/>
                    <a:moveTo>
                      <a:pt x="4013" y="930"/>
                    </a:moveTo>
                    <a:lnTo>
                      <a:pt x="4013" y="930"/>
                    </a:lnTo>
                    <a:cubicBezTo>
                      <a:pt x="3841" y="930"/>
                      <a:pt x="3733" y="795"/>
                      <a:pt x="3733" y="607"/>
                    </a:cubicBezTo>
                    <a:cubicBezTo>
                      <a:pt x="3733" y="419"/>
                      <a:pt x="3841" y="284"/>
                      <a:pt x="4013" y="284"/>
                    </a:cubicBezTo>
                    <a:cubicBezTo>
                      <a:pt x="4184" y="284"/>
                      <a:pt x="4296" y="419"/>
                      <a:pt x="4296" y="607"/>
                    </a:cubicBezTo>
                    <a:cubicBezTo>
                      <a:pt x="4296" y="795"/>
                      <a:pt x="4176" y="930"/>
                      <a:pt x="4013" y="930"/>
                    </a:cubicBezTo>
                    <a:close/>
                    <a:moveTo>
                      <a:pt x="4013" y="375"/>
                    </a:moveTo>
                    <a:lnTo>
                      <a:pt x="4013" y="375"/>
                    </a:lnTo>
                    <a:cubicBezTo>
                      <a:pt x="3901" y="375"/>
                      <a:pt x="3833" y="471"/>
                      <a:pt x="3833" y="607"/>
                    </a:cubicBezTo>
                    <a:cubicBezTo>
                      <a:pt x="3833" y="743"/>
                      <a:pt x="3901" y="835"/>
                      <a:pt x="4013" y="835"/>
                    </a:cubicBezTo>
                    <a:cubicBezTo>
                      <a:pt x="4124" y="835"/>
                      <a:pt x="4192" y="743"/>
                      <a:pt x="4192" y="607"/>
                    </a:cubicBezTo>
                    <a:cubicBezTo>
                      <a:pt x="4184" y="471"/>
                      <a:pt x="4124" y="375"/>
                      <a:pt x="4013" y="375"/>
                    </a:cubicBezTo>
                    <a:close/>
                    <a:moveTo>
                      <a:pt x="4747" y="403"/>
                    </a:moveTo>
                    <a:lnTo>
                      <a:pt x="4747" y="403"/>
                    </a:lnTo>
                    <a:cubicBezTo>
                      <a:pt x="4727" y="391"/>
                      <a:pt x="4703" y="383"/>
                      <a:pt x="4679" y="383"/>
                    </a:cubicBezTo>
                    <a:cubicBezTo>
                      <a:pt x="4608" y="383"/>
                      <a:pt x="4560" y="427"/>
                      <a:pt x="4532" y="503"/>
                    </a:cubicBezTo>
                    <a:lnTo>
                      <a:pt x="4532" y="922"/>
                    </a:lnTo>
                    <a:lnTo>
                      <a:pt x="4432" y="922"/>
                    </a:lnTo>
                    <a:lnTo>
                      <a:pt x="4432" y="308"/>
                    </a:lnTo>
                    <a:lnTo>
                      <a:pt x="4532" y="308"/>
                    </a:lnTo>
                    <a:lnTo>
                      <a:pt x="4532" y="383"/>
                    </a:lnTo>
                    <a:cubicBezTo>
                      <a:pt x="4560" y="335"/>
                      <a:pt x="4620" y="292"/>
                      <a:pt x="4687" y="292"/>
                    </a:cubicBezTo>
                    <a:cubicBezTo>
                      <a:pt x="4711" y="292"/>
                      <a:pt x="4735" y="292"/>
                      <a:pt x="4747" y="300"/>
                    </a:cubicBezTo>
                    <a:lnTo>
                      <a:pt x="4747" y="403"/>
                    </a:lnTo>
                    <a:close/>
                    <a:moveTo>
                      <a:pt x="5087" y="284"/>
                    </a:moveTo>
                    <a:lnTo>
                      <a:pt x="5087" y="284"/>
                    </a:lnTo>
                    <a:cubicBezTo>
                      <a:pt x="5222" y="284"/>
                      <a:pt x="5318" y="359"/>
                      <a:pt x="5334" y="479"/>
                    </a:cubicBezTo>
                    <a:lnTo>
                      <a:pt x="5222" y="479"/>
                    </a:lnTo>
                    <a:cubicBezTo>
                      <a:pt x="5206" y="411"/>
                      <a:pt x="5154" y="367"/>
                      <a:pt x="5087" y="367"/>
                    </a:cubicBezTo>
                    <a:cubicBezTo>
                      <a:pt x="4983" y="367"/>
                      <a:pt x="4907" y="463"/>
                      <a:pt x="4907" y="599"/>
                    </a:cubicBezTo>
                    <a:cubicBezTo>
                      <a:pt x="4907" y="735"/>
                      <a:pt x="4975" y="827"/>
                      <a:pt x="5087" y="827"/>
                    </a:cubicBezTo>
                    <a:cubicBezTo>
                      <a:pt x="5162" y="827"/>
                      <a:pt x="5214" y="787"/>
                      <a:pt x="5222" y="719"/>
                    </a:cubicBezTo>
                    <a:lnTo>
                      <a:pt x="5334" y="719"/>
                    </a:lnTo>
                    <a:cubicBezTo>
                      <a:pt x="5318" y="835"/>
                      <a:pt x="5222" y="914"/>
                      <a:pt x="5087" y="914"/>
                    </a:cubicBezTo>
                    <a:cubicBezTo>
                      <a:pt x="4923" y="914"/>
                      <a:pt x="4807" y="787"/>
                      <a:pt x="4807" y="591"/>
                    </a:cubicBezTo>
                    <a:cubicBezTo>
                      <a:pt x="4807" y="419"/>
                      <a:pt x="4915" y="284"/>
                      <a:pt x="5087" y="284"/>
                    </a:cubicBezTo>
                    <a:close/>
                    <a:moveTo>
                      <a:pt x="5945" y="735"/>
                    </a:moveTo>
                    <a:lnTo>
                      <a:pt x="5945" y="735"/>
                    </a:lnTo>
                    <a:cubicBezTo>
                      <a:pt x="5921" y="855"/>
                      <a:pt x="5837" y="930"/>
                      <a:pt x="5701" y="930"/>
                    </a:cubicBezTo>
                    <a:cubicBezTo>
                      <a:pt x="5530" y="930"/>
                      <a:pt x="5418" y="803"/>
                      <a:pt x="5418" y="607"/>
                    </a:cubicBezTo>
                    <a:cubicBezTo>
                      <a:pt x="5418" y="419"/>
                      <a:pt x="5530" y="284"/>
                      <a:pt x="5701" y="284"/>
                    </a:cubicBezTo>
                    <a:cubicBezTo>
                      <a:pt x="5869" y="284"/>
                      <a:pt x="5965" y="411"/>
                      <a:pt x="5965" y="591"/>
                    </a:cubicBezTo>
                    <a:lnTo>
                      <a:pt x="5965" y="623"/>
                    </a:lnTo>
                    <a:lnTo>
                      <a:pt x="5530" y="623"/>
                    </a:lnTo>
                    <a:cubicBezTo>
                      <a:pt x="5530" y="759"/>
                      <a:pt x="5606" y="835"/>
                      <a:pt x="5709" y="835"/>
                    </a:cubicBezTo>
                    <a:cubicBezTo>
                      <a:pt x="5785" y="835"/>
                      <a:pt x="5845" y="795"/>
                      <a:pt x="5861" y="727"/>
                    </a:cubicBezTo>
                    <a:lnTo>
                      <a:pt x="5945" y="727"/>
                    </a:lnTo>
                    <a:lnTo>
                      <a:pt x="5945" y="735"/>
                    </a:lnTo>
                    <a:close/>
                    <a:moveTo>
                      <a:pt x="5522" y="547"/>
                    </a:moveTo>
                    <a:lnTo>
                      <a:pt x="5522" y="547"/>
                    </a:lnTo>
                    <a:lnTo>
                      <a:pt x="5853" y="547"/>
                    </a:lnTo>
                    <a:cubicBezTo>
                      <a:pt x="5853" y="451"/>
                      <a:pt x="5801" y="375"/>
                      <a:pt x="5701" y="375"/>
                    </a:cubicBezTo>
                    <a:cubicBezTo>
                      <a:pt x="5606" y="375"/>
                      <a:pt x="5538" y="435"/>
                      <a:pt x="5522" y="5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5"/>
              <p:cNvSpPr/>
              <p:nvPr/>
            </p:nvSpPr>
            <p:spPr>
              <a:xfrm>
                <a:off x="864" y="1315"/>
                <a:ext cx="751" cy="1162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5106" extrusionOk="0">
                    <a:moveTo>
                      <a:pt x="3302" y="3305"/>
                    </a:moveTo>
                    <a:lnTo>
                      <a:pt x="3302" y="3305"/>
                    </a:lnTo>
                    <a:cubicBezTo>
                      <a:pt x="3302" y="1800"/>
                      <a:pt x="3302" y="1800"/>
                      <a:pt x="3302" y="1800"/>
                    </a:cubicBezTo>
                    <a:cubicBezTo>
                      <a:pt x="3302" y="1793"/>
                      <a:pt x="3294" y="1793"/>
                      <a:pt x="3294" y="1793"/>
                    </a:cubicBezTo>
                    <a:cubicBezTo>
                      <a:pt x="2140" y="1793"/>
                      <a:pt x="2140" y="1793"/>
                      <a:pt x="2140" y="1793"/>
                    </a:cubicBezTo>
                    <a:lnTo>
                      <a:pt x="2140" y="1793"/>
                    </a:lnTo>
                    <a:cubicBezTo>
                      <a:pt x="1517" y="1170"/>
                      <a:pt x="1517" y="1170"/>
                      <a:pt x="1517" y="1170"/>
                    </a:cubicBezTo>
                    <a:cubicBezTo>
                      <a:pt x="1517" y="1162"/>
                      <a:pt x="1517" y="1162"/>
                      <a:pt x="1517" y="1162"/>
                    </a:cubicBezTo>
                    <a:cubicBezTo>
                      <a:pt x="1517" y="8"/>
                      <a:pt x="1517" y="8"/>
                      <a:pt x="1517" y="8"/>
                    </a:cubicBezTo>
                    <a:cubicBezTo>
                      <a:pt x="1517" y="0"/>
                      <a:pt x="1509" y="0"/>
                      <a:pt x="150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8"/>
                      <a:pt x="0" y="8"/>
                    </a:cubicBezTo>
                    <a:cubicBezTo>
                      <a:pt x="0" y="1513"/>
                      <a:pt x="0" y="1513"/>
                      <a:pt x="0" y="1513"/>
                    </a:cubicBezTo>
                    <a:cubicBezTo>
                      <a:pt x="0" y="1525"/>
                      <a:pt x="8" y="1525"/>
                      <a:pt x="8" y="1525"/>
                    </a:cubicBezTo>
                    <a:cubicBezTo>
                      <a:pt x="1154" y="1525"/>
                      <a:pt x="1154" y="1525"/>
                      <a:pt x="1154" y="1525"/>
                    </a:cubicBezTo>
                    <a:cubicBezTo>
                      <a:pt x="1166" y="1525"/>
                      <a:pt x="1166" y="1525"/>
                      <a:pt x="1166" y="1525"/>
                    </a:cubicBezTo>
                    <a:cubicBezTo>
                      <a:pt x="1785" y="2148"/>
                      <a:pt x="1785" y="2148"/>
                      <a:pt x="1785" y="2148"/>
                    </a:cubicBezTo>
                    <a:lnTo>
                      <a:pt x="1785" y="2148"/>
                    </a:lnTo>
                    <a:cubicBezTo>
                      <a:pt x="1785" y="2958"/>
                      <a:pt x="1785" y="2958"/>
                      <a:pt x="1785" y="2958"/>
                    </a:cubicBezTo>
                    <a:lnTo>
                      <a:pt x="1785" y="2958"/>
                    </a:lnTo>
                    <a:cubicBezTo>
                      <a:pt x="1166" y="3581"/>
                      <a:pt x="1166" y="3581"/>
                      <a:pt x="1166" y="3581"/>
                    </a:cubicBezTo>
                    <a:cubicBezTo>
                      <a:pt x="1154" y="3581"/>
                      <a:pt x="1154" y="3581"/>
                      <a:pt x="1154" y="3581"/>
                    </a:cubicBezTo>
                    <a:cubicBezTo>
                      <a:pt x="8" y="3581"/>
                      <a:pt x="8" y="3581"/>
                      <a:pt x="8" y="3581"/>
                    </a:cubicBezTo>
                    <a:cubicBezTo>
                      <a:pt x="0" y="3581"/>
                      <a:pt x="0" y="3589"/>
                      <a:pt x="0" y="3589"/>
                    </a:cubicBezTo>
                    <a:cubicBezTo>
                      <a:pt x="0" y="5093"/>
                      <a:pt x="0" y="5093"/>
                      <a:pt x="0" y="5093"/>
                    </a:cubicBezTo>
                    <a:cubicBezTo>
                      <a:pt x="0" y="5105"/>
                      <a:pt x="8" y="5105"/>
                      <a:pt x="8" y="5105"/>
                    </a:cubicBezTo>
                    <a:cubicBezTo>
                      <a:pt x="1509" y="5105"/>
                      <a:pt x="1509" y="5105"/>
                      <a:pt x="1509" y="5105"/>
                    </a:cubicBezTo>
                    <a:cubicBezTo>
                      <a:pt x="1517" y="5105"/>
                      <a:pt x="1517" y="5093"/>
                      <a:pt x="1517" y="5093"/>
                    </a:cubicBezTo>
                    <a:cubicBezTo>
                      <a:pt x="1517" y="3943"/>
                      <a:pt x="1517" y="3943"/>
                      <a:pt x="1517" y="3943"/>
                    </a:cubicBezTo>
                    <a:cubicBezTo>
                      <a:pt x="1517" y="3935"/>
                      <a:pt x="1517" y="3935"/>
                      <a:pt x="1517" y="3935"/>
                    </a:cubicBezTo>
                    <a:cubicBezTo>
                      <a:pt x="2140" y="3314"/>
                      <a:pt x="2140" y="3314"/>
                      <a:pt x="2140" y="3314"/>
                    </a:cubicBezTo>
                    <a:cubicBezTo>
                      <a:pt x="2148" y="3314"/>
                      <a:pt x="2148" y="3314"/>
                      <a:pt x="2148" y="3314"/>
                    </a:cubicBezTo>
                    <a:cubicBezTo>
                      <a:pt x="3294" y="3314"/>
                      <a:pt x="3294" y="3314"/>
                      <a:pt x="3294" y="3314"/>
                    </a:cubicBezTo>
                    <a:cubicBezTo>
                      <a:pt x="3294" y="3314"/>
                      <a:pt x="3302" y="3314"/>
                      <a:pt x="3302" y="3305"/>
                    </a:cubicBezTo>
                    <a:close/>
                    <a:moveTo>
                      <a:pt x="519" y="503"/>
                    </a:moveTo>
                    <a:lnTo>
                      <a:pt x="519" y="503"/>
                    </a:lnTo>
                    <a:cubicBezTo>
                      <a:pt x="1002" y="503"/>
                      <a:pt x="1002" y="503"/>
                      <a:pt x="1002" y="503"/>
                    </a:cubicBezTo>
                    <a:cubicBezTo>
                      <a:pt x="1010" y="503"/>
                      <a:pt x="1010" y="511"/>
                      <a:pt x="1010" y="511"/>
                    </a:cubicBezTo>
                    <a:cubicBezTo>
                      <a:pt x="1010" y="998"/>
                      <a:pt x="1010" y="998"/>
                      <a:pt x="1010" y="998"/>
                    </a:cubicBezTo>
                    <a:cubicBezTo>
                      <a:pt x="1010" y="1006"/>
                      <a:pt x="1002" y="1006"/>
                      <a:pt x="1002" y="1006"/>
                    </a:cubicBezTo>
                    <a:cubicBezTo>
                      <a:pt x="519" y="1006"/>
                      <a:pt x="519" y="1006"/>
                      <a:pt x="519" y="1006"/>
                    </a:cubicBezTo>
                    <a:cubicBezTo>
                      <a:pt x="507" y="1006"/>
                      <a:pt x="507" y="998"/>
                      <a:pt x="507" y="998"/>
                    </a:cubicBezTo>
                    <a:cubicBezTo>
                      <a:pt x="507" y="511"/>
                      <a:pt x="507" y="511"/>
                      <a:pt x="507" y="511"/>
                    </a:cubicBezTo>
                    <a:cubicBezTo>
                      <a:pt x="499" y="511"/>
                      <a:pt x="507" y="503"/>
                      <a:pt x="519" y="503"/>
                    </a:cubicBezTo>
                    <a:close/>
                    <a:moveTo>
                      <a:pt x="990" y="4602"/>
                    </a:moveTo>
                    <a:lnTo>
                      <a:pt x="990" y="4602"/>
                    </a:lnTo>
                    <a:cubicBezTo>
                      <a:pt x="507" y="4602"/>
                      <a:pt x="507" y="4602"/>
                      <a:pt x="507" y="4602"/>
                    </a:cubicBezTo>
                    <a:cubicBezTo>
                      <a:pt x="499" y="4602"/>
                      <a:pt x="499" y="4594"/>
                      <a:pt x="499" y="4594"/>
                    </a:cubicBezTo>
                    <a:cubicBezTo>
                      <a:pt x="499" y="4111"/>
                      <a:pt x="499" y="4111"/>
                      <a:pt x="499" y="4111"/>
                    </a:cubicBezTo>
                    <a:cubicBezTo>
                      <a:pt x="499" y="4099"/>
                      <a:pt x="507" y="4099"/>
                      <a:pt x="507" y="4099"/>
                    </a:cubicBezTo>
                    <a:cubicBezTo>
                      <a:pt x="990" y="4099"/>
                      <a:pt x="990" y="4099"/>
                      <a:pt x="990" y="4099"/>
                    </a:cubicBezTo>
                    <a:cubicBezTo>
                      <a:pt x="1002" y="4099"/>
                      <a:pt x="1002" y="4111"/>
                      <a:pt x="1002" y="4111"/>
                    </a:cubicBezTo>
                    <a:cubicBezTo>
                      <a:pt x="1002" y="4594"/>
                      <a:pt x="1002" y="4594"/>
                      <a:pt x="1002" y="4594"/>
                    </a:cubicBezTo>
                    <a:cubicBezTo>
                      <a:pt x="1010" y="4594"/>
                      <a:pt x="1002" y="4602"/>
                      <a:pt x="990" y="4602"/>
                    </a:cubicBezTo>
                    <a:close/>
                  </a:path>
                </a:pathLst>
              </a:custGeom>
              <a:solidFill>
                <a:srgbClr val="FFAE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591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0E70-9B5F-6179-0659-713249C9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3DE39-9792-188E-2D59-491DFEB7A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0345E-1990-4353-D7F6-4DFC91AD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2734-C3A8-724E-8A0B-2C14804C758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ABB59-EEDA-4DF6-D02B-290C5CB68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3F4B8-6881-AA5A-F637-C902FE29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273-0CF8-3D4B-8EFF-9AE7A16E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A766E-4B0B-B470-2DC5-EECD79071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ECC94-2020-E99C-4F38-406945D38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E17DF-4094-4205-6F90-4BE86B3F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2734-C3A8-724E-8A0B-2C14804C758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605DE-45C4-AD3A-90E3-F4F6DBC2F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A6B7D-4928-E221-A6B8-E7D417A14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273-0CF8-3D4B-8EFF-9AE7A16E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3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48025-C3F8-B37B-A7D6-E50659AC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31287-CE81-A3F4-204B-9A5F4D478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B7D3B-A188-9B3D-462A-3B6574345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D177D-53A6-3508-FADE-563678664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2734-C3A8-724E-8A0B-2C14804C758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12CA8-64F3-6C72-269F-77D318EA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40A17-F989-DBDE-B5B7-EEBCB8DAE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273-0CF8-3D4B-8EFF-9AE7A16E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A69E-7DE0-D70B-8418-2AA9C18A1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D6C21-EF0A-34C0-E012-5B3AB7F55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4F96E-BB9A-73B7-7AC7-C816FBCC3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ACC8F-BEAD-8809-E9D1-03E7951DA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90FE0-A296-DB9B-1A47-BED0BD4DB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635854-B714-91DC-9893-D1E3D662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2734-C3A8-724E-8A0B-2C14804C758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171EE-3462-87B0-DBFD-0C4FFFAB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8BF9A1-EA33-5CBE-FC33-6EA0F2275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273-0CF8-3D4B-8EFF-9AE7A16E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7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F037-79B2-A126-39D2-C06EE14C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2ADCFA-AD52-E50F-B773-CEFA89F2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2734-C3A8-724E-8A0B-2C14804C758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F97A5-ECDF-622F-D7F6-276E5BC6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C1789-A122-80CB-AC2E-0198273A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273-0CF8-3D4B-8EFF-9AE7A16E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5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C5A6D-1237-6250-F077-E219C2BC5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2734-C3A8-724E-8A0B-2C14804C758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B8244-9E36-F6C2-5403-1EE9AC8AF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4783B-EEF6-05F0-CB6E-BC4CA064A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273-0CF8-3D4B-8EFF-9AE7A16E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7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6AEC6-D4E8-C3BC-19EC-CFFDF3C62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B422E-CD7E-B28B-281B-16F5EFF95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CCEA2-1825-A68D-E727-0ABCA4525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CC15D-D796-8D28-1621-B330A5602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2734-C3A8-724E-8A0B-2C14804C758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399AF-E6F1-FCE0-AF7C-E5078946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7FBC8-00B6-8716-0D93-5FA6D7C6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273-0CF8-3D4B-8EFF-9AE7A16E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5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C902-04EC-C9FF-B639-E4FE208C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96933B-6CF1-B726-45C3-60E10E38E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41B04-D1ED-3BC6-A87F-AFC24DE15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31390-5057-DDE9-C528-98C1A21A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2734-C3A8-724E-8A0B-2C14804C758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42C57-21A7-54B1-84C4-119ED5BCF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3F7E3-8E09-F7EC-F2F7-28C9D2C4C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273-0CF8-3D4B-8EFF-9AE7A16E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6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28FBC1-372E-1396-7853-CFDAF764F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DC618-C1E9-5C84-A052-28B78E70D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9F68A-877C-2341-F2BE-14FEC70F4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322734-C3A8-724E-8A0B-2C14804C758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91BC4-D068-A27E-6218-8EAC7E0A5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F96EF-35DE-0D1E-B415-CF09D9BFA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EE6273-0CF8-3D4B-8EFF-9AE7A16E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0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A_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www.puppet.com/docs/bolt/latest/using_plugi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avindidrichsen/orbstack_bolt_inventory/blob/23d5a94f9aa85019401cd06de6864ccf43f6694e/docs/how_to/how_to_use_orbstack_bolt_inventory_as_a_gem.m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avindidrichsen/orbstack_bolt_inventory/blob/23d5a94f9aa85019401cd06de6864ccf43f6694e/docs/how_to/how_to_create_a_basic_bolt_inventory_plugin.m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avindidrichsen/orbstack_bolt_inventory/blob/23d5a94f9aa85019401cd06de6864ccf43f6694e/docs/how_to/how_to_use_orbstack_bolt_inventory_as_a_bolt_dynamic_plugin.m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body" idx="1"/>
          </p:nvPr>
        </p:nvSpPr>
        <p:spPr>
          <a:xfrm>
            <a:off x="1" y="1361018"/>
            <a:ext cx="9166577" cy="46557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600" tIns="0" rIns="243833" bIns="243833" rtlCol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>
                <a:solidFill>
                  <a:srgbClr val="FFAE1A"/>
                </a:solidFill>
                <a:latin typeface="Aptos"/>
              </a:rPr>
              <a:t>Bolt Makes it Easy to Use Puppet</a:t>
            </a:r>
            <a:endParaRPr lang="en-US">
              <a:latin typeface="Aptos"/>
            </a:endParaRPr>
          </a:p>
          <a:p>
            <a:pPr marL="0" lvl="1" indent="0"/>
            <a:r>
              <a:rPr lang="en-GB" sz="1850">
                <a:latin typeface="Aptos"/>
              </a:rPr>
              <a:t>Gavin Didrichsen, Principal Software Engineer</a:t>
            </a:r>
            <a:br>
              <a:rPr lang="en-GB" sz="1850">
                <a:latin typeface="Aptos"/>
              </a:rPr>
            </a:br>
            <a:r>
              <a:rPr lang="en-GB" sz="1850">
                <a:latin typeface="Aptos"/>
              </a:rPr>
              <a:t>Puppet by Perforce</a:t>
            </a:r>
            <a:endParaRPr lang="en-GB" sz="1850"/>
          </a:p>
        </p:txBody>
      </p:sp>
      <p:sp>
        <p:nvSpPr>
          <p:cNvPr id="123" name="Google Shape;123;p14"/>
          <p:cNvSpPr txBox="1">
            <a:spLocks noGrp="1"/>
          </p:cNvSpPr>
          <p:nvPr>
            <p:ph type="dt" idx="10"/>
          </p:nvPr>
        </p:nvSpPr>
        <p:spPr>
          <a:xfrm>
            <a:off x="-6353" y="6057781"/>
            <a:ext cx="5293969" cy="8002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600" tIns="60933" rIns="121900" bIns="487667" rtlCol="0" anchor="b" anchorCtr="0">
            <a:noAutofit/>
          </a:bodyPr>
          <a:lstStyle/>
          <a:p>
            <a:r>
              <a:rPr lang="en-US" b="0">
                <a:latin typeface="+mn-lt"/>
              </a:rPr>
              <a:t>3 February 2025 | #</a:t>
            </a:r>
            <a:r>
              <a:rPr lang="en-US" b="0" err="1">
                <a:latin typeface="+mn-lt"/>
              </a:rPr>
              <a:t>ConfigMgmtCamp</a:t>
            </a:r>
            <a:r>
              <a:rPr lang="en-US" b="0">
                <a:latin typeface="+mn-lt"/>
              </a:rPr>
              <a:t> Ghent</a:t>
            </a:r>
            <a:endParaRPr b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puzzle on a table&#10;&#10;AI-generated content may be incorrect.">
            <a:extLst>
              <a:ext uri="{FF2B5EF4-FFF2-40B4-BE49-F238E27FC236}">
                <a16:creationId xmlns:a16="http://schemas.microsoft.com/office/drawing/2014/main" id="{1E5ECDE4-1A35-E622-4636-D1418F13A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2231" b="153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3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urple circle on a blue square&#10;&#10;AI-generated content may be incorrect.">
            <a:extLst>
              <a:ext uri="{FF2B5EF4-FFF2-40B4-BE49-F238E27FC236}">
                <a16:creationId xmlns:a16="http://schemas.microsoft.com/office/drawing/2014/main" id="{6CC537DD-DE7A-91FD-1427-C28349006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2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>
            <a:spLocks noGrp="1"/>
          </p:cNvSpPr>
          <p:nvPr>
            <p:ph type="body" idx="1"/>
          </p:nvPr>
        </p:nvSpPr>
        <p:spPr>
          <a:xfrm>
            <a:off x="-1" y="0"/>
            <a:ext cx="6705600" cy="4632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87667" tIns="243833" rIns="487667" bIns="0" rtlCol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b="0">
                <a:solidFill>
                  <a:srgbClr val="FFAE1A"/>
                </a:solidFill>
                <a:latin typeface="Aptos"/>
              </a:rPr>
              <a:t>What is a bolt plugin?</a:t>
            </a:r>
          </a:p>
          <a:p>
            <a:pPr marL="0" indent="0">
              <a:spcBef>
                <a:spcPts val="0"/>
              </a:spcBef>
            </a:pPr>
            <a:endParaRPr lang="en-US" b="0">
              <a:solidFill>
                <a:srgbClr val="FFAE1A"/>
              </a:solidFill>
              <a:latin typeface="Aptos"/>
            </a:endParaRPr>
          </a:p>
          <a:p>
            <a:pPr marL="342900" indent="-342900">
              <a:spcBef>
                <a:spcPts val="0"/>
              </a:spcBef>
              <a:buChar char="•"/>
            </a:pPr>
            <a:r>
              <a:rPr lang="en-GB" sz="1900" b="0">
                <a:solidFill>
                  <a:schemeClr val="tx1"/>
                </a:solidFill>
                <a:latin typeface="Aptos"/>
              </a:rPr>
              <a:t>&lt;</a:t>
            </a:r>
            <a:r>
              <a:rPr lang="en-GB" sz="1900" b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https://www.puppet.com/docs/bolt/latest/using_plugins</a:t>
            </a:r>
            <a:r>
              <a:rPr lang="en-GB" sz="1900" b="0">
                <a:solidFill>
                  <a:schemeClr val="tx1"/>
                </a:solidFill>
                <a:latin typeface="Aptos"/>
              </a:rPr>
              <a:t>&gt;</a:t>
            </a:r>
          </a:p>
          <a:p>
            <a:pPr marL="342900" indent="-342900">
              <a:spcBef>
                <a:spcPts val="0"/>
              </a:spcBef>
              <a:buChar char="•"/>
            </a:pPr>
            <a:endParaRPr lang="en-GB" sz="1900" b="0">
              <a:solidFill>
                <a:schemeClr val="tx1"/>
              </a:solidFill>
              <a:latin typeface="Aptos"/>
            </a:endParaRPr>
          </a:p>
          <a:p>
            <a:pPr marL="0" indent="0">
              <a:spcBef>
                <a:spcPts val="0"/>
              </a:spcBef>
            </a:pPr>
            <a:endParaRPr lang="en-US" b="0">
              <a:solidFill>
                <a:srgbClr val="FFAE1A"/>
              </a:solidFill>
              <a:latin typeface="Aptos"/>
            </a:endParaRPr>
          </a:p>
          <a:p>
            <a:pPr marL="0" indent="0">
              <a:spcBef>
                <a:spcPts val="0"/>
              </a:spcBef>
            </a:pPr>
            <a:endParaRPr lang="en-US" b="0">
              <a:solidFill>
                <a:srgbClr val="FFAE1A"/>
              </a:solidFill>
              <a:latin typeface="Aptos"/>
            </a:endParaRPr>
          </a:p>
        </p:txBody>
      </p:sp>
      <p:sp>
        <p:nvSpPr>
          <p:cNvPr id="2" name="Google Shape;209;p24">
            <a:extLst>
              <a:ext uri="{FF2B5EF4-FFF2-40B4-BE49-F238E27FC236}">
                <a16:creationId xmlns:a16="http://schemas.microsoft.com/office/drawing/2014/main" id="{4965372F-6968-3D9C-17DA-7533BC55FF90}"/>
              </a:ext>
            </a:extLst>
          </p:cNvPr>
          <p:cNvSpPr txBox="1">
            <a:spLocks/>
          </p:cNvSpPr>
          <p:nvPr/>
        </p:nvSpPr>
        <p:spPr>
          <a:xfrm>
            <a:off x="1" y="6324845"/>
            <a:ext cx="1050918" cy="5331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5733" tIns="121900" rIns="243833" bIns="365733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B875E04-8912-DD8D-F938-03BAE4B99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460807"/>
            <a:ext cx="9432000" cy="5124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id="{331BC5C1-ED9D-669E-E193-AEA75978C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>
            <a:extLst>
              <a:ext uri="{FF2B5EF4-FFF2-40B4-BE49-F238E27FC236}">
                <a16:creationId xmlns:a16="http://schemas.microsoft.com/office/drawing/2014/main" id="{D480DD2D-F525-7BF0-E3E6-2DEC7A072E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" y="0"/>
            <a:ext cx="10065600" cy="4632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87667" tIns="243833" rIns="487667" bIns="0" rtlCol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b="0" dirty="0">
                <a:solidFill>
                  <a:srgbClr val="FFAE1A"/>
                </a:solidFill>
                <a:latin typeface="Aptos"/>
              </a:rPr>
              <a:t>DEMO: </a:t>
            </a:r>
            <a:r>
              <a:rPr lang="en-US" b="0" dirty="0">
                <a:solidFill>
                  <a:srgbClr val="FFAE1A"/>
                </a:solidFill>
                <a:latin typeface="Aptos"/>
                <a:hlinkClick r:id="rId3"/>
              </a:rPr>
              <a:t>How use the orbstack_bolt_inventory gem</a:t>
            </a:r>
            <a:r>
              <a:rPr lang="en-US" b="0" dirty="0">
                <a:solidFill>
                  <a:srgbClr val="FFAE1A"/>
                </a:solidFill>
                <a:latin typeface="Aptos"/>
              </a:rPr>
              <a:t>?</a:t>
            </a:r>
            <a:endParaRPr lang="en-US" dirty="0"/>
          </a:p>
          <a:p>
            <a:pPr marL="608965" indent="-304165">
              <a:buChar char="•"/>
            </a:pPr>
            <a:endParaRPr lang="en-GB" sz="1900" b="0">
              <a:solidFill>
                <a:schemeClr val="tx1"/>
              </a:solidFill>
              <a:latin typeface="Aptos"/>
            </a:endParaRPr>
          </a:p>
          <a:p>
            <a:pPr marL="304800" indent="0"/>
            <a:r>
              <a:rPr lang="en-GB" sz="1900" b="0" dirty="0">
                <a:solidFill>
                  <a:schemeClr val="tx1"/>
                </a:solidFill>
                <a:latin typeface="Aptos"/>
              </a:rPr>
              <a:t>Key points</a:t>
            </a:r>
          </a:p>
          <a:p>
            <a:pPr marL="608965" indent="-304165">
              <a:buChar char="•"/>
            </a:pPr>
            <a:r>
              <a:rPr lang="en-GB" sz="1900" b="0" dirty="0">
                <a:solidFill>
                  <a:schemeClr val="tx1"/>
                </a:solidFill>
                <a:latin typeface="Aptos"/>
              </a:rPr>
              <a:t>`</a:t>
            </a:r>
            <a:r>
              <a:rPr lang="en-GB" sz="1900" dirty="0">
                <a:solidFill>
                  <a:schemeClr val="tx1"/>
                </a:solidFill>
                <a:latin typeface="Aptos"/>
              </a:rPr>
              <a:t>orby</a:t>
            </a:r>
            <a:r>
              <a:rPr lang="en-GB" sz="1900" b="0" dirty="0">
                <a:solidFill>
                  <a:schemeClr val="tx1"/>
                </a:solidFill>
                <a:latin typeface="Aptos"/>
              </a:rPr>
              <a:t>` =&gt; </a:t>
            </a:r>
            <a:r>
              <a:rPr lang="en-GB" sz="1900" b="0" dirty="0" err="1">
                <a:solidFill>
                  <a:schemeClr val="tx1"/>
                </a:solidFill>
                <a:latin typeface="Aptos"/>
              </a:rPr>
              <a:t>orbstack</a:t>
            </a:r>
            <a:r>
              <a:rPr lang="en-GB" sz="1900" b="0" dirty="0">
                <a:solidFill>
                  <a:schemeClr val="tx1"/>
                </a:solidFill>
                <a:latin typeface="Aptos"/>
              </a:rPr>
              <a:t> </a:t>
            </a:r>
            <a:r>
              <a:rPr lang="en-GB" sz="1900" b="0" dirty="0" err="1">
                <a:solidFill>
                  <a:schemeClr val="tx1"/>
                </a:solidFill>
                <a:latin typeface="Aptos"/>
              </a:rPr>
              <a:t>inventory.yaml</a:t>
            </a:r>
            <a:endParaRPr lang="en-GB" sz="1900" b="0" dirty="0">
              <a:solidFill>
                <a:schemeClr val="tx1"/>
              </a:solidFill>
              <a:latin typeface="Aptos"/>
            </a:endParaRPr>
          </a:p>
          <a:p>
            <a:pPr marL="608965" indent="-304165">
              <a:buChar char="•"/>
            </a:pPr>
            <a:r>
              <a:rPr lang="en-GB" sz="1900" b="0" dirty="0">
                <a:solidFill>
                  <a:schemeClr val="tx1"/>
                </a:solidFill>
                <a:latin typeface="Aptos"/>
              </a:rPr>
              <a:t>`</a:t>
            </a:r>
            <a:r>
              <a:rPr lang="en-GB" sz="1900" dirty="0">
                <a:solidFill>
                  <a:schemeClr val="tx1"/>
                </a:solidFill>
                <a:latin typeface="Aptos"/>
              </a:rPr>
              <a:t>orby –g</a:t>
            </a:r>
            <a:r>
              <a:rPr lang="en-GB" sz="1900" b="0" dirty="0">
                <a:solidFill>
                  <a:schemeClr val="tx1"/>
                </a:solidFill>
                <a:latin typeface="Aptos"/>
              </a:rPr>
              <a:t> "GROUP1:REGEX1,GROUP2:REGEX2"`</a:t>
            </a:r>
          </a:p>
          <a:p>
            <a:pPr marL="342900" indent="-342900">
              <a:spcBef>
                <a:spcPts val="0"/>
              </a:spcBef>
              <a:buChar char="•"/>
            </a:pPr>
            <a:endParaRPr lang="en-GB" sz="1900" b="0">
              <a:solidFill>
                <a:srgbClr val="000000"/>
              </a:solidFill>
              <a:latin typeface="Aptos"/>
            </a:endParaRPr>
          </a:p>
          <a:p>
            <a:pPr marL="0" indent="0">
              <a:spcBef>
                <a:spcPts val="0"/>
              </a:spcBef>
            </a:pPr>
            <a:endParaRPr lang="en-US" b="0">
              <a:solidFill>
                <a:srgbClr val="FFAE1A"/>
              </a:solidFill>
              <a:latin typeface="Aptos"/>
            </a:endParaRPr>
          </a:p>
          <a:p>
            <a:pPr marL="0" indent="0">
              <a:spcBef>
                <a:spcPts val="0"/>
              </a:spcBef>
            </a:pPr>
            <a:endParaRPr lang="en-US" b="0">
              <a:solidFill>
                <a:srgbClr val="FFAE1A"/>
              </a:solidFill>
              <a:latin typeface="Aptos"/>
            </a:endParaRPr>
          </a:p>
        </p:txBody>
      </p:sp>
      <p:sp>
        <p:nvSpPr>
          <p:cNvPr id="2" name="Google Shape;209;p24">
            <a:extLst>
              <a:ext uri="{FF2B5EF4-FFF2-40B4-BE49-F238E27FC236}">
                <a16:creationId xmlns:a16="http://schemas.microsoft.com/office/drawing/2014/main" id="{E62469BE-757B-9B51-7132-25DE7A7E76A2}"/>
              </a:ext>
            </a:extLst>
          </p:cNvPr>
          <p:cNvSpPr txBox="1">
            <a:spLocks/>
          </p:cNvSpPr>
          <p:nvPr/>
        </p:nvSpPr>
        <p:spPr>
          <a:xfrm>
            <a:off x="1" y="6324845"/>
            <a:ext cx="1050918" cy="5331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5733" tIns="121900" rIns="243833" bIns="365733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5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id="{491BE773-10B1-FEE5-6BF7-6E645D189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>
            <a:extLst>
              <a:ext uri="{FF2B5EF4-FFF2-40B4-BE49-F238E27FC236}">
                <a16:creationId xmlns:a16="http://schemas.microsoft.com/office/drawing/2014/main" id="{56251C6C-7E1B-E9B0-3D24-9B41775678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" y="1366345"/>
            <a:ext cx="10065600" cy="4632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87667" tIns="243833" rIns="487667" bIns="0" rtlCol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b="0" dirty="0">
                <a:solidFill>
                  <a:srgbClr val="FFAE1A"/>
                </a:solidFill>
                <a:latin typeface="Aptos"/>
              </a:rPr>
              <a:t>DEMO: </a:t>
            </a:r>
            <a:r>
              <a:rPr lang="en-US" b="0" dirty="0">
                <a:solidFill>
                  <a:srgbClr val="FFAE1A"/>
                </a:solidFill>
                <a:latin typeface="Aptos"/>
                <a:hlinkClick r:id="rId3"/>
              </a:rPr>
              <a:t>How to setup a basic inventory plugin</a:t>
            </a:r>
            <a:r>
              <a:rPr lang="en-US" b="0" dirty="0">
                <a:solidFill>
                  <a:srgbClr val="FFAE1A"/>
                </a:solidFill>
                <a:latin typeface="Aptos"/>
              </a:rPr>
              <a:t>?</a:t>
            </a:r>
          </a:p>
          <a:p>
            <a:pPr marL="304800" indent="0"/>
            <a:endParaRPr lang="en-GB" sz="1900" b="0">
              <a:solidFill>
                <a:schemeClr val="tx1"/>
              </a:solidFill>
              <a:latin typeface="Aptos"/>
            </a:endParaRPr>
          </a:p>
          <a:p>
            <a:pPr marL="304800" indent="0"/>
            <a:r>
              <a:rPr lang="en-GB" sz="1900" b="0" dirty="0" err="1">
                <a:solidFill>
                  <a:schemeClr val="tx1"/>
                </a:solidFill>
                <a:latin typeface="Aptos"/>
              </a:rPr>
              <a:t>Keypoints</a:t>
            </a:r>
            <a:r>
              <a:rPr lang="en-GB" sz="1900" b="0" dirty="0">
                <a:solidFill>
                  <a:schemeClr val="tx1"/>
                </a:solidFill>
                <a:latin typeface="Aptos"/>
              </a:rPr>
              <a:t>: 5 files</a:t>
            </a:r>
          </a:p>
          <a:p>
            <a:pPr marL="647700" indent="-342900">
              <a:buChar char="•"/>
            </a:pPr>
            <a:r>
              <a:rPr lang="en-GB" sz="1900" dirty="0">
                <a:solidFill>
                  <a:schemeClr val="tx1"/>
                </a:solidFill>
                <a:latin typeface="Aptos"/>
              </a:rPr>
              <a:t>bolt-</a:t>
            </a:r>
            <a:r>
              <a:rPr lang="en-GB" sz="1900" dirty="0" err="1">
                <a:solidFill>
                  <a:schemeClr val="tx1"/>
                </a:solidFill>
                <a:latin typeface="Aptos"/>
              </a:rPr>
              <a:t>project.yaml</a:t>
            </a:r>
            <a:endParaRPr lang="en-GB" sz="1900" dirty="0">
              <a:solidFill>
                <a:schemeClr val="tx1"/>
              </a:solidFill>
              <a:latin typeface="Aptos"/>
            </a:endParaRPr>
          </a:p>
          <a:p>
            <a:pPr marL="647700" indent="-342900">
              <a:buChar char="•"/>
            </a:pPr>
            <a:r>
              <a:rPr lang="en-GB" sz="1900" dirty="0" err="1">
                <a:solidFill>
                  <a:schemeClr val="tx1"/>
                </a:solidFill>
                <a:latin typeface="Aptos"/>
              </a:rPr>
              <a:t>inventory.yaml</a:t>
            </a:r>
            <a:r>
              <a:rPr lang="en-GB" sz="1900" dirty="0">
                <a:solidFill>
                  <a:schemeClr val="tx1"/>
                </a:solidFill>
                <a:latin typeface="Aptos"/>
              </a:rPr>
              <a:t> </a:t>
            </a:r>
          </a:p>
          <a:p>
            <a:pPr marL="647700" indent="-342900">
              <a:buChar char="•"/>
            </a:pPr>
            <a:r>
              <a:rPr lang="en-GB" sz="1900" b="0" dirty="0">
                <a:solidFill>
                  <a:schemeClr val="tx1"/>
                </a:solidFill>
                <a:latin typeface="Aptos"/>
              </a:rPr>
              <a:t>modules/</a:t>
            </a:r>
            <a:r>
              <a:rPr lang="en-GB" sz="1900" b="0" dirty="0" err="1">
                <a:solidFill>
                  <a:schemeClr val="tx1"/>
                </a:solidFill>
                <a:latin typeface="Aptos"/>
              </a:rPr>
              <a:t>basic_plugin</a:t>
            </a:r>
            <a:r>
              <a:rPr lang="en-GB" sz="1900" b="0" dirty="0">
                <a:solidFill>
                  <a:schemeClr val="tx1"/>
                </a:solidFill>
                <a:latin typeface="Aptos"/>
              </a:rPr>
              <a:t>/</a:t>
            </a:r>
            <a:r>
              <a:rPr lang="en-GB" sz="1900" dirty="0">
                <a:solidFill>
                  <a:schemeClr val="tx1"/>
                </a:solidFill>
                <a:latin typeface="Aptos"/>
              </a:rPr>
              <a:t>bolt-</a:t>
            </a:r>
            <a:r>
              <a:rPr lang="en-GB" sz="1900" dirty="0" err="1">
                <a:solidFill>
                  <a:schemeClr val="tx1"/>
                </a:solidFill>
                <a:latin typeface="Aptos"/>
              </a:rPr>
              <a:t>plugin.json</a:t>
            </a:r>
            <a:endParaRPr lang="en-GB" sz="1900" dirty="0">
              <a:solidFill>
                <a:schemeClr val="tx1"/>
              </a:solidFill>
              <a:latin typeface="Aptos"/>
            </a:endParaRPr>
          </a:p>
          <a:p>
            <a:pPr marL="647700" indent="-342900">
              <a:buChar char="•"/>
            </a:pPr>
            <a:r>
              <a:rPr lang="en-GB" sz="1900" b="0" dirty="0">
                <a:solidFill>
                  <a:schemeClr val="tx1"/>
                </a:solidFill>
                <a:latin typeface="Aptos"/>
              </a:rPr>
              <a:t>modules/</a:t>
            </a:r>
            <a:r>
              <a:rPr lang="en-GB" sz="1900" b="0" dirty="0" err="1">
                <a:solidFill>
                  <a:schemeClr val="tx1"/>
                </a:solidFill>
                <a:latin typeface="Aptos"/>
              </a:rPr>
              <a:t>basic_plugin</a:t>
            </a:r>
            <a:r>
              <a:rPr lang="en-GB" sz="1900" b="0" dirty="0">
                <a:solidFill>
                  <a:schemeClr val="tx1"/>
                </a:solidFill>
                <a:latin typeface="Aptos"/>
              </a:rPr>
              <a:t>/tasks/</a:t>
            </a:r>
            <a:r>
              <a:rPr lang="en-GB" sz="1900" dirty="0" err="1">
                <a:solidFill>
                  <a:schemeClr val="tx1"/>
                </a:solidFill>
                <a:latin typeface="Aptos"/>
              </a:rPr>
              <a:t>resolve_reference.json</a:t>
            </a:r>
            <a:endParaRPr lang="en-GB" sz="1900" dirty="0">
              <a:solidFill>
                <a:schemeClr val="tx1"/>
              </a:solidFill>
              <a:latin typeface="Aptos"/>
            </a:endParaRPr>
          </a:p>
          <a:p>
            <a:pPr marL="647700" indent="-342900">
              <a:buChar char="•"/>
            </a:pPr>
            <a:r>
              <a:rPr lang="en-GB" sz="1900" b="0" dirty="0">
                <a:solidFill>
                  <a:schemeClr val="tx1"/>
                </a:solidFill>
                <a:latin typeface="Aptos"/>
              </a:rPr>
              <a:t>modules/</a:t>
            </a:r>
            <a:r>
              <a:rPr lang="en-GB" sz="1900" b="0" dirty="0" err="1">
                <a:solidFill>
                  <a:schemeClr val="tx1"/>
                </a:solidFill>
                <a:latin typeface="Aptos"/>
              </a:rPr>
              <a:t>basic_plugin</a:t>
            </a:r>
            <a:r>
              <a:rPr lang="en-GB" sz="1900" b="0" dirty="0">
                <a:solidFill>
                  <a:schemeClr val="tx1"/>
                </a:solidFill>
                <a:latin typeface="Aptos"/>
              </a:rPr>
              <a:t>/tasks/</a:t>
            </a:r>
            <a:r>
              <a:rPr lang="en-GB" sz="1900" dirty="0" err="1">
                <a:solidFill>
                  <a:schemeClr val="tx1"/>
                </a:solidFill>
                <a:latin typeface="Aptos"/>
              </a:rPr>
              <a:t>resolve_reference.rb</a:t>
            </a:r>
            <a:endParaRPr lang="en-GB" sz="1900" dirty="0">
              <a:solidFill>
                <a:schemeClr val="tx1"/>
              </a:solidFill>
              <a:latin typeface="Aptos"/>
            </a:endParaRPr>
          </a:p>
          <a:p>
            <a:pPr marL="647700" indent="-342900">
              <a:buChar char="•"/>
            </a:pPr>
            <a:endParaRPr lang="en-GB" sz="1900" b="0">
              <a:solidFill>
                <a:srgbClr val="000000"/>
              </a:solidFill>
              <a:latin typeface="Aptos"/>
            </a:endParaRPr>
          </a:p>
          <a:p>
            <a:pPr marL="647700" indent="-342900">
              <a:buChar char="•"/>
            </a:pPr>
            <a:endParaRPr lang="en-GB" sz="1900" b="0">
              <a:solidFill>
                <a:srgbClr val="000000"/>
              </a:solidFill>
              <a:latin typeface="Aptos"/>
            </a:endParaRPr>
          </a:p>
          <a:p>
            <a:pPr marL="647700" indent="-342900">
              <a:buChar char="•"/>
            </a:pPr>
            <a:endParaRPr lang="en-GB" sz="1900" b="0">
              <a:solidFill>
                <a:srgbClr val="000000"/>
              </a:solidFill>
              <a:latin typeface="Aptos"/>
            </a:endParaRPr>
          </a:p>
          <a:p>
            <a:pPr marL="342900" indent="-342900">
              <a:spcBef>
                <a:spcPts val="0"/>
              </a:spcBef>
              <a:buChar char="•"/>
            </a:pPr>
            <a:endParaRPr lang="en-GB" sz="1900" b="0">
              <a:solidFill>
                <a:srgbClr val="000000"/>
              </a:solidFill>
              <a:latin typeface="Aptos"/>
            </a:endParaRPr>
          </a:p>
          <a:p>
            <a:pPr marL="0" indent="0">
              <a:spcBef>
                <a:spcPts val="0"/>
              </a:spcBef>
            </a:pPr>
            <a:endParaRPr lang="en-US" b="0">
              <a:solidFill>
                <a:srgbClr val="FFAE1A"/>
              </a:solidFill>
              <a:latin typeface="Aptos"/>
            </a:endParaRPr>
          </a:p>
          <a:p>
            <a:pPr marL="0" indent="0">
              <a:spcBef>
                <a:spcPts val="0"/>
              </a:spcBef>
            </a:pPr>
            <a:endParaRPr lang="en-US" b="0">
              <a:solidFill>
                <a:srgbClr val="FFAE1A"/>
              </a:solidFill>
              <a:latin typeface="Aptos"/>
            </a:endParaRPr>
          </a:p>
        </p:txBody>
      </p:sp>
      <p:sp>
        <p:nvSpPr>
          <p:cNvPr id="2" name="Google Shape;209;p24">
            <a:extLst>
              <a:ext uri="{FF2B5EF4-FFF2-40B4-BE49-F238E27FC236}">
                <a16:creationId xmlns:a16="http://schemas.microsoft.com/office/drawing/2014/main" id="{CCD264E2-B7A0-51AC-B977-3341751C40B3}"/>
              </a:ext>
            </a:extLst>
          </p:cNvPr>
          <p:cNvSpPr txBox="1">
            <a:spLocks/>
          </p:cNvSpPr>
          <p:nvPr/>
        </p:nvSpPr>
        <p:spPr>
          <a:xfrm>
            <a:off x="1" y="6324845"/>
            <a:ext cx="1050918" cy="5331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5733" tIns="121900" rIns="243833" bIns="365733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4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id="{427D0177-3C8D-9BDB-A19B-CDC8980D0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>
            <a:extLst>
              <a:ext uri="{FF2B5EF4-FFF2-40B4-BE49-F238E27FC236}">
                <a16:creationId xmlns:a16="http://schemas.microsoft.com/office/drawing/2014/main" id="{27323B5A-201B-324C-1BCB-CF42342BD6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" y="0"/>
            <a:ext cx="10065600" cy="4632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87667" tIns="243833" rIns="487667" bIns="0" rtlCol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b="0">
                <a:solidFill>
                  <a:srgbClr val="FFAE1A"/>
                </a:solidFill>
                <a:latin typeface="Aptos"/>
              </a:rPr>
              <a:t>DEMO: </a:t>
            </a:r>
            <a:r>
              <a:rPr lang="en-US" b="0" dirty="0">
                <a:solidFill>
                  <a:srgbClr val="FFAE1A"/>
                </a:solidFill>
                <a:latin typeface="Aptos"/>
                <a:hlinkClick r:id="rId3"/>
              </a:rPr>
              <a:t>How use orbstack_bolt_inventory as a bolt plugin</a:t>
            </a:r>
            <a:r>
              <a:rPr lang="en-US" b="0">
                <a:solidFill>
                  <a:srgbClr val="FFAE1A"/>
                </a:solidFill>
                <a:latin typeface="Aptos"/>
              </a:rPr>
              <a:t>?</a:t>
            </a:r>
            <a:endParaRPr lang="en-US"/>
          </a:p>
          <a:p>
            <a:pPr marL="608965" indent="-304165">
              <a:buChar char="•"/>
            </a:pPr>
            <a:endParaRPr lang="en-GB" sz="1900" b="0">
              <a:solidFill>
                <a:schemeClr val="tx1"/>
              </a:solidFill>
              <a:latin typeface="Aptos"/>
            </a:endParaRPr>
          </a:p>
          <a:p>
            <a:pPr marL="608965" indent="-304165">
              <a:buChar char="•"/>
            </a:pPr>
            <a:r>
              <a:rPr lang="en-GB" sz="1900" b="0" dirty="0" err="1">
                <a:solidFill>
                  <a:schemeClr val="tx1"/>
                </a:solidFill>
                <a:latin typeface="Aptos"/>
              </a:rPr>
              <a:t>Kdypoints</a:t>
            </a:r>
          </a:p>
          <a:p>
            <a:pPr marL="608965" indent="-304165">
              <a:buChar char="•"/>
            </a:pPr>
            <a:r>
              <a:rPr lang="en-GB" sz="1900" b="0" dirty="0" err="1">
                <a:solidFill>
                  <a:schemeClr val="tx1"/>
                </a:solidFill>
                <a:latin typeface="Aptos"/>
              </a:rPr>
              <a:t>keypoints</a:t>
            </a:r>
          </a:p>
          <a:p>
            <a:pPr marL="608965" indent="-304165">
              <a:buChar char="•"/>
            </a:pPr>
            <a:endParaRPr lang="en-GB" sz="1900" b="0">
              <a:solidFill>
                <a:srgbClr val="000000"/>
              </a:solidFill>
              <a:latin typeface="Aptos"/>
            </a:endParaRPr>
          </a:p>
          <a:p>
            <a:pPr marL="342900" indent="-342900">
              <a:spcBef>
                <a:spcPts val="0"/>
              </a:spcBef>
              <a:buChar char="•"/>
            </a:pPr>
            <a:endParaRPr lang="en-GB" sz="1900" b="0">
              <a:solidFill>
                <a:srgbClr val="000000"/>
              </a:solidFill>
              <a:latin typeface="Aptos"/>
            </a:endParaRPr>
          </a:p>
          <a:p>
            <a:pPr marL="0" indent="0">
              <a:spcBef>
                <a:spcPts val="0"/>
              </a:spcBef>
            </a:pPr>
            <a:endParaRPr lang="en-US" b="0">
              <a:solidFill>
                <a:srgbClr val="FFAE1A"/>
              </a:solidFill>
              <a:latin typeface="Aptos"/>
            </a:endParaRPr>
          </a:p>
          <a:p>
            <a:pPr marL="0" indent="0">
              <a:spcBef>
                <a:spcPts val="0"/>
              </a:spcBef>
            </a:pPr>
            <a:endParaRPr lang="en-US" b="0">
              <a:solidFill>
                <a:srgbClr val="FFAE1A"/>
              </a:solidFill>
              <a:latin typeface="Aptos"/>
            </a:endParaRPr>
          </a:p>
        </p:txBody>
      </p:sp>
      <p:sp>
        <p:nvSpPr>
          <p:cNvPr id="2" name="Google Shape;209;p24">
            <a:extLst>
              <a:ext uri="{FF2B5EF4-FFF2-40B4-BE49-F238E27FC236}">
                <a16:creationId xmlns:a16="http://schemas.microsoft.com/office/drawing/2014/main" id="{A4FB5698-D2A6-001A-4B70-FD30F78DC84E}"/>
              </a:ext>
            </a:extLst>
          </p:cNvPr>
          <p:cNvSpPr txBox="1">
            <a:spLocks/>
          </p:cNvSpPr>
          <p:nvPr/>
        </p:nvSpPr>
        <p:spPr>
          <a:xfrm>
            <a:off x="1" y="6324845"/>
            <a:ext cx="1050918" cy="5331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5733" tIns="121900" rIns="243833" bIns="365733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0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>
          <a:extLst>
            <a:ext uri="{FF2B5EF4-FFF2-40B4-BE49-F238E27FC236}">
              <a16:creationId xmlns:a16="http://schemas.microsoft.com/office/drawing/2014/main" id="{DDE84322-69A1-1776-F0FA-450939511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>
            <a:extLst>
              <a:ext uri="{FF2B5EF4-FFF2-40B4-BE49-F238E27FC236}">
                <a16:creationId xmlns:a16="http://schemas.microsoft.com/office/drawing/2014/main" id="{B6481538-27BB-88C4-0D35-B028FD9D04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" y="1361018"/>
            <a:ext cx="12191999" cy="43937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600" tIns="0" rIns="243833" bIns="243833" rtlCol="0" anchor="ctr" anchorCtr="0">
            <a:noAutofit/>
          </a:bodyPr>
          <a:lstStyle/>
          <a:p>
            <a:pPr marL="0" indent="0" algn="ctr">
              <a:spcBef>
                <a:spcPts val="0"/>
              </a:spcBef>
              <a:buSzPts val="6600"/>
            </a:pPr>
            <a:r>
              <a:rPr lang="en-US" b="1">
                <a:solidFill>
                  <a:srgbClr val="FFAE1A"/>
                </a:solidFill>
                <a:latin typeface="Aptos"/>
              </a:rPr>
              <a:t>Thank You for Listening!</a:t>
            </a:r>
          </a:p>
          <a:p>
            <a:pPr marL="0" indent="0" algn="ctr">
              <a:spcBef>
                <a:spcPts val="0"/>
              </a:spcBef>
              <a:buSzPts val="6600"/>
            </a:pPr>
            <a:endParaRPr lang="en-US">
              <a:solidFill>
                <a:srgbClr val="FFAE1A"/>
              </a:solidFill>
              <a:latin typeface="Aptos"/>
            </a:endParaRPr>
          </a:p>
          <a:p>
            <a:pPr marL="0" indent="0" algn="ctr">
              <a:spcBef>
                <a:spcPts val="0"/>
              </a:spcBef>
              <a:buSzPts val="6600"/>
            </a:pPr>
            <a:r>
              <a:rPr lang="en-US">
                <a:solidFill>
                  <a:srgbClr val="FFAE1A"/>
                </a:solidFill>
                <a:latin typeface="Aptos"/>
              </a:rPr>
              <a:t>QUESTIONS?</a:t>
            </a:r>
            <a:endParaRPr>
              <a:latin typeface="Aptos"/>
            </a:endParaRPr>
          </a:p>
        </p:txBody>
      </p:sp>
      <p:sp>
        <p:nvSpPr>
          <p:cNvPr id="2" name="Google Shape;209;p24">
            <a:extLst>
              <a:ext uri="{FF2B5EF4-FFF2-40B4-BE49-F238E27FC236}">
                <a16:creationId xmlns:a16="http://schemas.microsoft.com/office/drawing/2014/main" id="{FE07CBCB-EFA1-7C90-F257-DFB50842E73A}"/>
              </a:ext>
            </a:extLst>
          </p:cNvPr>
          <p:cNvSpPr txBox="1">
            <a:spLocks/>
          </p:cNvSpPr>
          <p:nvPr/>
        </p:nvSpPr>
        <p:spPr>
          <a:xfrm>
            <a:off x="1" y="6324845"/>
            <a:ext cx="1050918" cy="5331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65733" tIns="121900" rIns="243833" bIns="365733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Google Shape;549;p45">
            <a:extLst>
              <a:ext uri="{FF2B5EF4-FFF2-40B4-BE49-F238E27FC236}">
                <a16:creationId xmlns:a16="http://schemas.microsoft.com/office/drawing/2014/main" id="{89834152-594D-C620-FE4A-766FF5688B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9313" y="89250"/>
            <a:ext cx="2049470" cy="196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47;p45">
            <a:extLst>
              <a:ext uri="{FF2B5EF4-FFF2-40B4-BE49-F238E27FC236}">
                <a16:creationId xmlns:a16="http://schemas.microsoft.com/office/drawing/2014/main" id="{733D5E2F-C755-805C-E4DB-CEA57F25F0C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137" y="3166576"/>
            <a:ext cx="1996566" cy="2071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80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Swan</dc:creator>
  <cp:revision>7</cp:revision>
  <dcterms:created xsi:type="dcterms:W3CDTF">2025-01-15T14:31:17Z</dcterms:created>
  <dcterms:modified xsi:type="dcterms:W3CDTF">2025-02-10T14:17:58Z</dcterms:modified>
</cp:coreProperties>
</file>