
<file path=[Content_Types].xml><?xml version="1.0" encoding="utf-8"?>
<Types xmlns="http://schemas.openxmlformats.org/package/2006/content-types">
  <Default Extension="jpeg" ContentType="image/jpeg"/>
  <Default Extension="mov" ContentType="video/quicktime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64" r:id="rId5"/>
    <p:sldId id="259" r:id="rId6"/>
    <p:sldId id="270" r:id="rId7"/>
    <p:sldId id="263" r:id="rId8"/>
    <p:sldId id="262" r:id="rId9"/>
    <p:sldId id="265" r:id="rId10"/>
    <p:sldId id="266" r:id="rId11"/>
    <p:sldId id="267" r:id="rId12"/>
    <p:sldId id="268" r:id="rId13"/>
    <p:sldId id="269" r:id="rId14"/>
    <p:sldId id="271" r:id="rId15"/>
    <p:sldId id="273" r:id="rId16"/>
    <p:sldId id="272" r:id="rId17"/>
    <p:sldId id="260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A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344DE11-F576-5135-051F-FAB12192CF9F}" v="39" dt="2025-01-28T20:53:03.750"/>
    <p1510:client id="{6F7A85A0-F290-5405-6A5D-87E8F4A3E167}" v="2" dt="2025-01-28T22:32:47.66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69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30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svg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15.sv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png"/><Relationship Id="rId11" Type="http://schemas.openxmlformats.org/officeDocument/2006/relationships/image" Target="../media/image19.sv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svg"/><Relationship Id="rId9" Type="http://schemas.openxmlformats.org/officeDocument/2006/relationships/image" Target="../media/image17.sv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sv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6CE7D5-CF57-46EF-B807-FDD0502418D4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8350CCD-1006-CF46-8CB5-82A449383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769C2A8-32E9-DF46-B6DE-453B57C03F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8488" y="1124254"/>
            <a:ext cx="10980737" cy="50323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34609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&amp;Content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8350CCD-1006-CF46-8CB5-82A449383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AC5728-D0FA-4872-8B3E-26BC4D95208D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98488" y="1563688"/>
            <a:ext cx="10980737" cy="46228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600"/>
              </a:spcAft>
              <a:buNone/>
              <a:defRPr sz="1800"/>
            </a:lvl1pPr>
            <a:lvl2pPr>
              <a:spcAft>
                <a:spcPts val="600"/>
              </a:spcAft>
              <a:defRPr sz="1600"/>
            </a:lvl2pPr>
            <a:lvl3pPr>
              <a:spcAft>
                <a:spcPts val="600"/>
              </a:spcAft>
              <a:defRPr sz="1400"/>
            </a:lvl3pPr>
            <a:lvl4pPr>
              <a:spcAft>
                <a:spcPts val="600"/>
              </a:spcAft>
              <a:defRPr sz="1400"/>
            </a:lvl4pPr>
            <a:lvl5pPr>
              <a:spcAft>
                <a:spcPts val="600"/>
              </a:spcAft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959908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8066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BCA85EAE-0E92-44B2-A00B-23F0A7B56B1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18" name="Picture 17" descr="A picture containing invertebrate, ctenophore&#10;&#10;Description automatically generated">
            <a:extLst>
              <a:ext uri="{FF2B5EF4-FFF2-40B4-BE49-F238E27FC236}">
                <a16:creationId xmlns:a16="http://schemas.microsoft.com/office/drawing/2014/main" id="{6C6C3207-00C1-4A41-8222-1D41E48B68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FC9AED77-DEF1-47F8-8E77-F1BE710F6985}"/>
              </a:ext>
            </a:extLst>
          </p:cNvPr>
          <p:cNvSpPr/>
          <p:nvPr userDrawn="1"/>
        </p:nvSpPr>
        <p:spPr>
          <a:xfrm>
            <a:off x="694268" y="815009"/>
            <a:ext cx="10803465" cy="5227982"/>
          </a:xfrm>
          <a:prstGeom prst="rect">
            <a:avLst/>
          </a:prstGeom>
          <a:noFill/>
          <a:ln w="152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6AD6D87-B4A0-4966-95EF-411EC99E871E}"/>
              </a:ext>
            </a:extLst>
          </p:cNvPr>
          <p:cNvCxnSpPr>
            <a:cxnSpLocks/>
          </p:cNvCxnSpPr>
          <p:nvPr userDrawn="1"/>
        </p:nvCxnSpPr>
        <p:spPr>
          <a:xfrm>
            <a:off x="1398103" y="4541441"/>
            <a:ext cx="9395794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6F069C8E-BD9F-4EA5-9E85-C64A624F1EF0}"/>
              </a:ext>
            </a:extLst>
          </p:cNvPr>
          <p:cNvSpPr txBox="1"/>
          <p:nvPr userDrawn="1"/>
        </p:nvSpPr>
        <p:spPr>
          <a:xfrm>
            <a:off x="1266501" y="4404760"/>
            <a:ext cx="893193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570AA9D0-6493-48B7-9176-188ADE2758D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93018" y="1389307"/>
            <a:ext cx="9611415" cy="2959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1">
                <a:solidFill>
                  <a:schemeClr val="bg1"/>
                </a:solidFill>
                <a:latin typeface="+mn-lt"/>
              </a:defRPr>
            </a:lvl1pPr>
            <a:lvl2pPr>
              <a:defRPr sz="4400">
                <a:latin typeface="+mn-lt"/>
              </a:defRPr>
            </a:lvl2pPr>
            <a:lvl3pPr>
              <a:defRPr sz="4400">
                <a:latin typeface="+mn-lt"/>
              </a:defRPr>
            </a:lvl3pPr>
            <a:lvl4pPr>
              <a:defRPr sz="4400">
                <a:latin typeface="+mn-lt"/>
              </a:defRPr>
            </a:lvl4pPr>
            <a:lvl5pPr>
              <a:defRPr sz="4400">
                <a:latin typeface="+mn-lt"/>
              </a:defRPr>
            </a:lvl5pPr>
          </a:lstStyle>
          <a:p>
            <a:pPr lvl="0"/>
            <a:r>
              <a:rPr lang="en-US" dirty="0"/>
              <a:t>“Lorem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Phasellus</a:t>
            </a:r>
            <a:r>
              <a:rPr lang="en-US" dirty="0"/>
              <a:t> id </a:t>
            </a:r>
            <a:r>
              <a:rPr lang="en-US" dirty="0" err="1"/>
              <a:t>mauris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nisi auctor </a:t>
            </a:r>
            <a:r>
              <a:rPr lang="en-US" dirty="0" err="1"/>
              <a:t>mollis</a:t>
            </a:r>
            <a:r>
              <a:rPr lang="en-US" dirty="0"/>
              <a:t>. </a:t>
            </a:r>
            <a:r>
              <a:rPr lang="en-US" dirty="0" err="1"/>
              <a:t>Quisque</a:t>
            </a:r>
            <a:r>
              <a:rPr lang="en-US" dirty="0"/>
              <a:t> non.” </a:t>
            </a:r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E32FB4B6-D28C-45C1-BC01-841EB0E8C6D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143875" y="4786313"/>
            <a:ext cx="2781300" cy="6921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NZ" dirty="0"/>
              <a:t>Quote logo or reference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DBE99FD0-F8B9-0048-A8F8-3FAE0BC451C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875965" y="6576588"/>
            <a:ext cx="1127122" cy="127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385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-you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hape, background pattern&#10;&#10;Description automatically generated">
            <a:extLst>
              <a:ext uri="{FF2B5EF4-FFF2-40B4-BE49-F238E27FC236}">
                <a16:creationId xmlns:a16="http://schemas.microsoft.com/office/drawing/2014/main" id="{2EB87DF9-C2D4-B84C-A358-24E106B93B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153DEAB-FA8C-1242-A5A3-67C5E471E638}"/>
              </a:ext>
            </a:extLst>
          </p:cNvPr>
          <p:cNvSpPr/>
          <p:nvPr userDrawn="1"/>
        </p:nvSpPr>
        <p:spPr>
          <a:xfrm>
            <a:off x="1138990" y="2419493"/>
            <a:ext cx="6041026" cy="10095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70000"/>
              </a:lnSpc>
            </a:pPr>
            <a:r>
              <a:rPr kumimoji="0" lang="en-US" sz="8000" b="0" i="0" u="none" strike="noStrike" kern="1200" cap="none" spc="-1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Thank You</a:t>
            </a:r>
            <a:endParaRPr lang="en-US" sz="4000" b="0" cap="none" baseline="0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42989FE9-0236-8342-9628-AF06558AAC5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436231" y="1284682"/>
            <a:ext cx="2300050" cy="260902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5F40F34-FE51-6342-AD44-4674DDC6C46C}"/>
              </a:ext>
            </a:extLst>
          </p:cNvPr>
          <p:cNvCxnSpPr>
            <a:cxnSpLocks/>
          </p:cNvCxnSpPr>
          <p:nvPr userDrawn="1"/>
        </p:nvCxnSpPr>
        <p:spPr>
          <a:xfrm>
            <a:off x="1235242" y="1982538"/>
            <a:ext cx="10956758" cy="0"/>
          </a:xfrm>
          <a:prstGeom prst="line">
            <a:avLst/>
          </a:prstGeom>
          <a:noFill/>
          <a:ln w="152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0" name="Content Placeholder 11">
            <a:extLst>
              <a:ext uri="{FF2B5EF4-FFF2-40B4-BE49-F238E27FC236}">
                <a16:creationId xmlns:a16="http://schemas.microsoft.com/office/drawing/2014/main" id="{2610C38A-CCC8-C348-BEA8-B0D7D7532B6D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674421" y="4666793"/>
            <a:ext cx="8271683" cy="397212"/>
          </a:xfrm>
          <a:prstGeom prst="rect">
            <a:avLst/>
          </a:prstGeom>
          <a:noFill/>
        </p:spPr>
        <p:txBody>
          <a:bodyPr lIns="91440" tIns="91440" anchor="ctr"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GB" sz="2000" b="0" i="0" u="none" strike="noStrike" kern="1200" dirty="0">
                <a:solidFill>
                  <a:schemeClr val="tx2"/>
                </a:solidFill>
                <a:effectLst/>
                <a:latin typeface="+mn-lt"/>
                <a:ea typeface="+mn-ea"/>
                <a:cs typeface="Calibri Light" panose="020F0302020204030204" pitchFamily="34" charset="0"/>
              </a:defRPr>
            </a:lvl1pPr>
            <a:lvl2pPr>
              <a:defRPr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GB" dirty="0"/>
              <a:t>Name: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16A229F-F45A-6444-8D4D-7CAA878C470D}"/>
              </a:ext>
            </a:extLst>
          </p:cNvPr>
          <p:cNvCxnSpPr>
            <a:cxnSpLocks/>
          </p:cNvCxnSpPr>
          <p:nvPr userDrawn="1"/>
        </p:nvCxnSpPr>
        <p:spPr>
          <a:xfrm>
            <a:off x="1219200" y="4456198"/>
            <a:ext cx="3008146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Download Linkedin White Png Download - Linkedin Icon White Circle PNG Image  with No Background - PNGkey.com">
            <a:extLst>
              <a:ext uri="{FF2B5EF4-FFF2-40B4-BE49-F238E27FC236}">
                <a16:creationId xmlns:a16="http://schemas.microsoft.com/office/drawing/2014/main" id="{5643224F-7789-DD48-822B-2776DA3C1551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86945" y="5928646"/>
            <a:ext cx="353824" cy="353824"/>
          </a:xfrm>
          <a:prstGeom prst="ellipse">
            <a:avLst/>
          </a:prstGeom>
          <a:solidFill>
            <a:schemeClr val="accent1"/>
          </a:solidFill>
        </p:spPr>
      </p:pic>
      <p:sp>
        <p:nvSpPr>
          <p:cNvPr id="26" name="Oval 25">
            <a:extLst>
              <a:ext uri="{FF2B5EF4-FFF2-40B4-BE49-F238E27FC236}">
                <a16:creationId xmlns:a16="http://schemas.microsoft.com/office/drawing/2014/main" id="{A9659DAF-D92D-1142-BB5A-70160E570700}"/>
              </a:ext>
            </a:extLst>
          </p:cNvPr>
          <p:cNvSpPr/>
          <p:nvPr userDrawn="1"/>
        </p:nvSpPr>
        <p:spPr>
          <a:xfrm>
            <a:off x="1186946" y="5522490"/>
            <a:ext cx="353824" cy="35382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97E5B104-0636-034D-817A-3E222EAEB6B3}"/>
              </a:ext>
            </a:extLst>
          </p:cNvPr>
          <p:cNvSpPr/>
          <p:nvPr userDrawn="1"/>
        </p:nvSpPr>
        <p:spPr>
          <a:xfrm>
            <a:off x="1186946" y="5116335"/>
            <a:ext cx="353824" cy="35382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9056DE6C-9F25-4441-B6F7-1F98D8E0C152}"/>
              </a:ext>
            </a:extLst>
          </p:cNvPr>
          <p:cNvSpPr/>
          <p:nvPr userDrawn="1"/>
        </p:nvSpPr>
        <p:spPr>
          <a:xfrm>
            <a:off x="1186946" y="4710180"/>
            <a:ext cx="353824" cy="35382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Graphic 17" descr="Target Audience with solid fill">
            <a:extLst>
              <a:ext uri="{FF2B5EF4-FFF2-40B4-BE49-F238E27FC236}">
                <a16:creationId xmlns:a16="http://schemas.microsoft.com/office/drawing/2014/main" id="{FF5899F8-0ADD-6746-A1EF-309BA889BB19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219535" y="4716179"/>
            <a:ext cx="298440" cy="298440"/>
          </a:xfrm>
          <a:prstGeom prst="rect">
            <a:avLst/>
          </a:prstGeom>
        </p:spPr>
      </p:pic>
      <p:pic>
        <p:nvPicPr>
          <p:cNvPr id="23" name="Graphic 22" descr="Envelope with solid fill">
            <a:extLst>
              <a:ext uri="{FF2B5EF4-FFF2-40B4-BE49-F238E27FC236}">
                <a16:creationId xmlns:a16="http://schemas.microsoft.com/office/drawing/2014/main" id="{B00E3211-5702-C444-B8FC-2A2656213E47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234109" y="5170585"/>
            <a:ext cx="258071" cy="258071"/>
          </a:xfrm>
          <a:prstGeom prst="rect">
            <a:avLst/>
          </a:prstGeom>
        </p:spPr>
      </p:pic>
      <p:pic>
        <p:nvPicPr>
          <p:cNvPr id="25" name="Graphic 24" descr="Speaker phone with solid fill">
            <a:extLst>
              <a:ext uri="{FF2B5EF4-FFF2-40B4-BE49-F238E27FC236}">
                <a16:creationId xmlns:a16="http://schemas.microsoft.com/office/drawing/2014/main" id="{C7E92B59-058C-5940-B5CE-6939ED817A5B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82868" y="5535562"/>
            <a:ext cx="346254" cy="346254"/>
          </a:xfrm>
          <a:prstGeom prst="rect">
            <a:avLst/>
          </a:prstGeom>
        </p:spPr>
      </p:pic>
      <p:sp>
        <p:nvSpPr>
          <p:cNvPr id="17" name="Content Placeholder 11">
            <a:extLst>
              <a:ext uri="{FF2B5EF4-FFF2-40B4-BE49-F238E27FC236}">
                <a16:creationId xmlns:a16="http://schemas.microsoft.com/office/drawing/2014/main" id="{829500FD-2286-A54B-997B-4B725C9853E1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1674421" y="5081660"/>
            <a:ext cx="8271683" cy="397212"/>
          </a:xfrm>
          <a:prstGeom prst="rect">
            <a:avLst/>
          </a:prstGeom>
          <a:noFill/>
        </p:spPr>
        <p:txBody>
          <a:bodyPr lIns="91440" tIns="91440" anchor="ctr"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GB" sz="2000" b="0" i="0" u="none" strike="noStrike" kern="1200" dirty="0">
                <a:solidFill>
                  <a:schemeClr val="tx2"/>
                </a:solidFill>
                <a:effectLst/>
                <a:latin typeface="+mn-lt"/>
                <a:ea typeface="+mn-ea"/>
                <a:cs typeface="Calibri Light" panose="020F0302020204030204" pitchFamily="34" charset="0"/>
              </a:defRPr>
            </a:lvl1pPr>
            <a:lvl2pPr>
              <a:defRPr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GB" dirty="0"/>
              <a:t>Email:</a:t>
            </a:r>
          </a:p>
        </p:txBody>
      </p:sp>
      <p:sp>
        <p:nvSpPr>
          <p:cNvPr id="22" name="Content Placeholder 11">
            <a:extLst>
              <a:ext uri="{FF2B5EF4-FFF2-40B4-BE49-F238E27FC236}">
                <a16:creationId xmlns:a16="http://schemas.microsoft.com/office/drawing/2014/main" id="{71F3AC22-A46E-854C-9BE6-85326E52AD2A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1674421" y="5496527"/>
            <a:ext cx="8271683" cy="397212"/>
          </a:xfrm>
          <a:prstGeom prst="rect">
            <a:avLst/>
          </a:prstGeom>
          <a:noFill/>
        </p:spPr>
        <p:txBody>
          <a:bodyPr lIns="91440" tIns="91440" anchor="ctr"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GB" sz="2000" b="0" i="0" u="none" strike="noStrike" kern="1200" dirty="0">
                <a:solidFill>
                  <a:schemeClr val="tx2"/>
                </a:solidFill>
                <a:effectLst/>
                <a:latin typeface="+mn-lt"/>
                <a:ea typeface="+mn-ea"/>
                <a:cs typeface="Calibri Light" panose="020F0302020204030204" pitchFamily="34" charset="0"/>
              </a:defRPr>
            </a:lvl1pPr>
            <a:lvl2pPr>
              <a:defRPr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GB" dirty="0"/>
              <a:t>Phone:</a:t>
            </a:r>
          </a:p>
        </p:txBody>
      </p:sp>
      <p:sp>
        <p:nvSpPr>
          <p:cNvPr id="24" name="Content Placeholder 11">
            <a:extLst>
              <a:ext uri="{FF2B5EF4-FFF2-40B4-BE49-F238E27FC236}">
                <a16:creationId xmlns:a16="http://schemas.microsoft.com/office/drawing/2014/main" id="{4D1640CE-0011-D443-8B7A-F892E9BBE9B0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1674421" y="5911393"/>
            <a:ext cx="8271683" cy="397212"/>
          </a:xfrm>
          <a:prstGeom prst="rect">
            <a:avLst/>
          </a:prstGeom>
          <a:noFill/>
        </p:spPr>
        <p:txBody>
          <a:bodyPr lIns="91440" tIns="91440" anchor="ctr"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GB" sz="2000" b="0" i="0" u="none" strike="noStrike" kern="1200" dirty="0">
                <a:solidFill>
                  <a:schemeClr val="tx2"/>
                </a:solidFill>
                <a:effectLst/>
                <a:latin typeface="+mn-lt"/>
                <a:ea typeface="+mn-ea"/>
                <a:cs typeface="Calibri Light" panose="020F0302020204030204" pitchFamily="34" charset="0"/>
              </a:defRPr>
            </a:lvl1pPr>
            <a:lvl2pPr>
              <a:defRPr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GB" dirty="0"/>
              <a:t>LinkedIn: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DF1B348-CB57-1848-9100-A55FDF74B61A}"/>
              </a:ext>
            </a:extLst>
          </p:cNvPr>
          <p:cNvSpPr/>
          <p:nvPr userDrawn="1"/>
        </p:nvSpPr>
        <p:spPr>
          <a:xfrm>
            <a:off x="1138990" y="4059741"/>
            <a:ext cx="13276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dirty="0"/>
              <a:t>Contact Info</a:t>
            </a:r>
          </a:p>
        </p:txBody>
      </p:sp>
    </p:spTree>
    <p:extLst>
      <p:ext uri="{BB962C8B-B14F-4D97-AF65-F5344CB8AC3E}">
        <p14:creationId xmlns:p14="http://schemas.microsoft.com/office/powerpoint/2010/main" val="3815531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6CE7D5-CF57-46EF-B807-FDD0502418D4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6CE7D5-CF57-46EF-B807-FDD0502418D4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6CE7D5-CF57-46EF-B807-FDD0502418D4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6CE7D5-CF57-46EF-B807-FDD0502418D4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6CE7D5-CF57-46EF-B807-FDD0502418D4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6CE7D5-CF57-46EF-B807-FDD0502418D4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6CE7D5-CF57-46EF-B807-FDD0502418D4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6CE7D5-CF57-46EF-B807-FDD0502418D4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6CE7D5-CF57-46EF-B807-FDD0502418D4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6CE7D5-CF57-46EF-B807-FDD0502418D4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54BA118-BAF7-46F9-AA0A-DF231E1F43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73187"/>
            <a:ext cx="12192000" cy="511162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C0CD8A0-5A06-B94F-A5A3-91CE8EDE0CEC}"/>
              </a:ext>
            </a:extLst>
          </p:cNvPr>
          <p:cNvSpPr/>
          <p:nvPr userDrawn="1"/>
        </p:nvSpPr>
        <p:spPr>
          <a:xfrm>
            <a:off x="0" y="873187"/>
            <a:ext cx="6845300" cy="5111626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7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98C0282-3121-4E1E-B054-4F20DBEAB9A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1350" y="2468563"/>
            <a:ext cx="4751388" cy="25558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/>
            </a:lvl1pPr>
            <a:lvl2pPr marL="457200" indent="0">
              <a:buNone/>
              <a:defRPr sz="4400"/>
            </a:lvl2pPr>
            <a:lvl3pPr marL="914400" indent="0">
              <a:buNone/>
              <a:defRPr sz="4400"/>
            </a:lvl3pPr>
            <a:lvl4pPr marL="1371600" indent="0">
              <a:buNone/>
              <a:defRPr sz="4400"/>
            </a:lvl4pPr>
            <a:lvl5pPr marL="1828800" indent="0">
              <a:buNone/>
              <a:defRPr sz="4400"/>
            </a:lvl5pPr>
          </a:lstStyle>
          <a:p>
            <a:pPr lvl="0"/>
            <a:r>
              <a:rPr lang="en-US" dirty="0"/>
              <a:t>Presentation Title Slide Perforce </a:t>
            </a:r>
            <a:br>
              <a:rPr lang="en-US" dirty="0"/>
            </a:br>
            <a:r>
              <a:rPr lang="en-US" dirty="0"/>
              <a:t>2021 Template</a:t>
            </a:r>
            <a:endParaRPr lang="en-NZ" dirty="0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1D4F6F50-66B5-4752-866F-988CD4D376F0}"/>
              </a:ext>
            </a:extLst>
          </p:cNvPr>
          <p:cNvSpPr/>
          <p:nvPr userDrawn="1"/>
        </p:nvSpPr>
        <p:spPr>
          <a:xfrm>
            <a:off x="0" y="529388"/>
            <a:ext cx="5921127" cy="5813659"/>
          </a:xfrm>
          <a:custGeom>
            <a:avLst/>
            <a:gdLst>
              <a:gd name="connsiteX0" fmla="*/ 0 w 3094880"/>
              <a:gd name="connsiteY0" fmla="*/ 0 h 1541478"/>
              <a:gd name="connsiteX1" fmla="*/ 3094880 w 3094880"/>
              <a:gd name="connsiteY1" fmla="*/ 0 h 1541478"/>
              <a:gd name="connsiteX2" fmla="*/ 3094880 w 3094880"/>
              <a:gd name="connsiteY2" fmla="*/ 1541478 h 1541478"/>
              <a:gd name="connsiteX3" fmla="*/ 0 w 3094880"/>
              <a:gd name="connsiteY3" fmla="*/ 1541478 h 1541478"/>
              <a:gd name="connsiteX4" fmla="*/ 0 w 3094880"/>
              <a:gd name="connsiteY4" fmla="*/ 0 h 1541478"/>
              <a:gd name="connsiteX0" fmla="*/ 14081 w 3108961"/>
              <a:gd name="connsiteY0" fmla="*/ 0 h 1541478"/>
              <a:gd name="connsiteX1" fmla="*/ 3108961 w 3108961"/>
              <a:gd name="connsiteY1" fmla="*/ 0 h 1541478"/>
              <a:gd name="connsiteX2" fmla="*/ 3108961 w 3108961"/>
              <a:gd name="connsiteY2" fmla="*/ 1541478 h 1541478"/>
              <a:gd name="connsiteX3" fmla="*/ 14081 w 3108961"/>
              <a:gd name="connsiteY3" fmla="*/ 1541478 h 1541478"/>
              <a:gd name="connsiteX4" fmla="*/ 0 w 3108961"/>
              <a:gd name="connsiteY4" fmla="*/ 836021 h 1541478"/>
              <a:gd name="connsiteX5" fmla="*/ 14081 w 3108961"/>
              <a:gd name="connsiteY5" fmla="*/ 0 h 1541478"/>
              <a:gd name="connsiteX0" fmla="*/ 0 w 3108961"/>
              <a:gd name="connsiteY0" fmla="*/ 836021 h 1541478"/>
              <a:gd name="connsiteX1" fmla="*/ 14081 w 3108961"/>
              <a:gd name="connsiteY1" fmla="*/ 0 h 1541478"/>
              <a:gd name="connsiteX2" fmla="*/ 3108961 w 3108961"/>
              <a:gd name="connsiteY2" fmla="*/ 0 h 1541478"/>
              <a:gd name="connsiteX3" fmla="*/ 3108961 w 3108961"/>
              <a:gd name="connsiteY3" fmla="*/ 1541478 h 1541478"/>
              <a:gd name="connsiteX4" fmla="*/ 14081 w 3108961"/>
              <a:gd name="connsiteY4" fmla="*/ 1541478 h 1541478"/>
              <a:gd name="connsiteX5" fmla="*/ 91440 w 3108961"/>
              <a:gd name="connsiteY5" fmla="*/ 927461 h 1541478"/>
              <a:gd name="connsiteX0" fmla="*/ 0 w 3108961"/>
              <a:gd name="connsiteY0" fmla="*/ 836021 h 1541478"/>
              <a:gd name="connsiteX1" fmla="*/ 14081 w 3108961"/>
              <a:gd name="connsiteY1" fmla="*/ 0 h 1541478"/>
              <a:gd name="connsiteX2" fmla="*/ 3108961 w 3108961"/>
              <a:gd name="connsiteY2" fmla="*/ 0 h 1541478"/>
              <a:gd name="connsiteX3" fmla="*/ 3108961 w 3108961"/>
              <a:gd name="connsiteY3" fmla="*/ 1541478 h 1541478"/>
              <a:gd name="connsiteX4" fmla="*/ 14081 w 3108961"/>
              <a:gd name="connsiteY4" fmla="*/ 1541478 h 1541478"/>
              <a:gd name="connsiteX0" fmla="*/ 0 w 3094880"/>
              <a:gd name="connsiteY0" fmla="*/ 0 h 1541478"/>
              <a:gd name="connsiteX1" fmla="*/ 3094880 w 3094880"/>
              <a:gd name="connsiteY1" fmla="*/ 0 h 1541478"/>
              <a:gd name="connsiteX2" fmla="*/ 3094880 w 3094880"/>
              <a:gd name="connsiteY2" fmla="*/ 1541478 h 1541478"/>
              <a:gd name="connsiteX3" fmla="*/ 0 w 3094880"/>
              <a:gd name="connsiteY3" fmla="*/ 1541478 h 1541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4880" h="1541478">
                <a:moveTo>
                  <a:pt x="0" y="0"/>
                </a:moveTo>
                <a:lnTo>
                  <a:pt x="3094880" y="0"/>
                </a:lnTo>
                <a:lnTo>
                  <a:pt x="3094880" y="1541478"/>
                </a:lnTo>
                <a:lnTo>
                  <a:pt x="0" y="1541478"/>
                </a:lnTo>
              </a:path>
            </a:pathLst>
          </a:custGeom>
          <a:noFill/>
          <a:ln w="152400">
            <a:solidFill>
              <a:srgbClr val="FFAA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C30A148-9F86-4DA8-924F-315C79816B9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856229" y="5410200"/>
            <a:ext cx="2537404" cy="30797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NZ" dirty="0"/>
              <a:t>Presenter Name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1DA1C17E-6236-4FC2-998A-231F25EEC34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425869" y="5410200"/>
            <a:ext cx="1479150" cy="30797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z="1600" b="0" spc="0" dirty="0"/>
              <a:t>|  Month 20XX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12856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550">
          <p15:clr>
            <a:srgbClr val="FBAE40"/>
          </p15:clr>
        </p15:guide>
        <p15:guide id="2" orient="horz" pos="377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erson working on a computer&#10;&#10;Description automatically generated with low confidence">
            <a:extLst>
              <a:ext uri="{FF2B5EF4-FFF2-40B4-BE49-F238E27FC236}">
                <a16:creationId xmlns:a16="http://schemas.microsoft.com/office/drawing/2014/main" id="{8865D6D7-5DA6-934A-B78B-333D09A704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73187"/>
            <a:ext cx="12192000" cy="511162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2023DC1-B944-F64F-B9EA-DDC1BBC70C16}"/>
              </a:ext>
            </a:extLst>
          </p:cNvPr>
          <p:cNvSpPr/>
          <p:nvPr userDrawn="1"/>
        </p:nvSpPr>
        <p:spPr>
          <a:xfrm>
            <a:off x="0" y="873187"/>
            <a:ext cx="6845300" cy="5111626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7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98C0282-3121-4E1E-B054-4F20DBEAB9A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1350" y="2468563"/>
            <a:ext cx="4751388" cy="25558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/>
            </a:lvl1pPr>
            <a:lvl2pPr marL="457200" indent="0">
              <a:buNone/>
              <a:defRPr sz="4400"/>
            </a:lvl2pPr>
            <a:lvl3pPr marL="914400" indent="0">
              <a:buNone/>
              <a:defRPr sz="4400"/>
            </a:lvl3pPr>
            <a:lvl4pPr marL="1371600" indent="0">
              <a:buNone/>
              <a:defRPr sz="4400"/>
            </a:lvl4pPr>
            <a:lvl5pPr marL="1828800" indent="0">
              <a:buNone/>
              <a:defRPr sz="4400"/>
            </a:lvl5pPr>
          </a:lstStyle>
          <a:p>
            <a:pPr lvl="0"/>
            <a:r>
              <a:rPr lang="en-US" dirty="0"/>
              <a:t>Presentation Title Slide Perforce </a:t>
            </a:r>
            <a:br>
              <a:rPr lang="en-US" dirty="0"/>
            </a:br>
            <a:r>
              <a:rPr lang="en-US" dirty="0"/>
              <a:t>2021 Template</a:t>
            </a:r>
            <a:endParaRPr lang="en-NZ" dirty="0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1D4F6F50-66B5-4752-866F-988CD4D376F0}"/>
              </a:ext>
            </a:extLst>
          </p:cNvPr>
          <p:cNvSpPr/>
          <p:nvPr userDrawn="1"/>
        </p:nvSpPr>
        <p:spPr>
          <a:xfrm>
            <a:off x="0" y="529388"/>
            <a:ext cx="5921127" cy="5813659"/>
          </a:xfrm>
          <a:custGeom>
            <a:avLst/>
            <a:gdLst>
              <a:gd name="connsiteX0" fmla="*/ 0 w 3094880"/>
              <a:gd name="connsiteY0" fmla="*/ 0 h 1541478"/>
              <a:gd name="connsiteX1" fmla="*/ 3094880 w 3094880"/>
              <a:gd name="connsiteY1" fmla="*/ 0 h 1541478"/>
              <a:gd name="connsiteX2" fmla="*/ 3094880 w 3094880"/>
              <a:gd name="connsiteY2" fmla="*/ 1541478 h 1541478"/>
              <a:gd name="connsiteX3" fmla="*/ 0 w 3094880"/>
              <a:gd name="connsiteY3" fmla="*/ 1541478 h 1541478"/>
              <a:gd name="connsiteX4" fmla="*/ 0 w 3094880"/>
              <a:gd name="connsiteY4" fmla="*/ 0 h 1541478"/>
              <a:gd name="connsiteX0" fmla="*/ 14081 w 3108961"/>
              <a:gd name="connsiteY0" fmla="*/ 0 h 1541478"/>
              <a:gd name="connsiteX1" fmla="*/ 3108961 w 3108961"/>
              <a:gd name="connsiteY1" fmla="*/ 0 h 1541478"/>
              <a:gd name="connsiteX2" fmla="*/ 3108961 w 3108961"/>
              <a:gd name="connsiteY2" fmla="*/ 1541478 h 1541478"/>
              <a:gd name="connsiteX3" fmla="*/ 14081 w 3108961"/>
              <a:gd name="connsiteY3" fmla="*/ 1541478 h 1541478"/>
              <a:gd name="connsiteX4" fmla="*/ 0 w 3108961"/>
              <a:gd name="connsiteY4" fmla="*/ 836021 h 1541478"/>
              <a:gd name="connsiteX5" fmla="*/ 14081 w 3108961"/>
              <a:gd name="connsiteY5" fmla="*/ 0 h 1541478"/>
              <a:gd name="connsiteX0" fmla="*/ 0 w 3108961"/>
              <a:gd name="connsiteY0" fmla="*/ 836021 h 1541478"/>
              <a:gd name="connsiteX1" fmla="*/ 14081 w 3108961"/>
              <a:gd name="connsiteY1" fmla="*/ 0 h 1541478"/>
              <a:gd name="connsiteX2" fmla="*/ 3108961 w 3108961"/>
              <a:gd name="connsiteY2" fmla="*/ 0 h 1541478"/>
              <a:gd name="connsiteX3" fmla="*/ 3108961 w 3108961"/>
              <a:gd name="connsiteY3" fmla="*/ 1541478 h 1541478"/>
              <a:gd name="connsiteX4" fmla="*/ 14081 w 3108961"/>
              <a:gd name="connsiteY4" fmla="*/ 1541478 h 1541478"/>
              <a:gd name="connsiteX5" fmla="*/ 91440 w 3108961"/>
              <a:gd name="connsiteY5" fmla="*/ 927461 h 1541478"/>
              <a:gd name="connsiteX0" fmla="*/ 0 w 3108961"/>
              <a:gd name="connsiteY0" fmla="*/ 836021 h 1541478"/>
              <a:gd name="connsiteX1" fmla="*/ 14081 w 3108961"/>
              <a:gd name="connsiteY1" fmla="*/ 0 h 1541478"/>
              <a:gd name="connsiteX2" fmla="*/ 3108961 w 3108961"/>
              <a:gd name="connsiteY2" fmla="*/ 0 h 1541478"/>
              <a:gd name="connsiteX3" fmla="*/ 3108961 w 3108961"/>
              <a:gd name="connsiteY3" fmla="*/ 1541478 h 1541478"/>
              <a:gd name="connsiteX4" fmla="*/ 14081 w 3108961"/>
              <a:gd name="connsiteY4" fmla="*/ 1541478 h 1541478"/>
              <a:gd name="connsiteX0" fmla="*/ 0 w 3094880"/>
              <a:gd name="connsiteY0" fmla="*/ 0 h 1541478"/>
              <a:gd name="connsiteX1" fmla="*/ 3094880 w 3094880"/>
              <a:gd name="connsiteY1" fmla="*/ 0 h 1541478"/>
              <a:gd name="connsiteX2" fmla="*/ 3094880 w 3094880"/>
              <a:gd name="connsiteY2" fmla="*/ 1541478 h 1541478"/>
              <a:gd name="connsiteX3" fmla="*/ 0 w 3094880"/>
              <a:gd name="connsiteY3" fmla="*/ 1541478 h 1541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4880" h="1541478">
                <a:moveTo>
                  <a:pt x="0" y="0"/>
                </a:moveTo>
                <a:lnTo>
                  <a:pt x="3094880" y="0"/>
                </a:lnTo>
                <a:lnTo>
                  <a:pt x="3094880" y="1541478"/>
                </a:lnTo>
                <a:lnTo>
                  <a:pt x="0" y="1541478"/>
                </a:lnTo>
              </a:path>
            </a:pathLst>
          </a:custGeom>
          <a:noFill/>
          <a:ln w="152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C30A148-9F86-4DA8-924F-315C79816B9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856229" y="5410200"/>
            <a:ext cx="2537404" cy="30797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NZ" dirty="0"/>
              <a:t>Presenter Name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1DA1C17E-6236-4FC2-998A-231F25EEC34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425869" y="5410200"/>
            <a:ext cx="1479150" cy="30797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z="1600" b="0" spc="0" dirty="0"/>
              <a:t>|  Month 20XX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065552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550">
          <p15:clr>
            <a:srgbClr val="FBAE40"/>
          </p15:clr>
        </p15:guide>
        <p15:guide id="2" orient="horz" pos="377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erson wearing a headset and looking at a computer&#10;&#10;Description automatically generated with low confidence">
            <a:extLst>
              <a:ext uri="{FF2B5EF4-FFF2-40B4-BE49-F238E27FC236}">
                <a16:creationId xmlns:a16="http://schemas.microsoft.com/office/drawing/2014/main" id="{C6E7DEE6-993E-8947-9C7B-A37E8BD9947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73187"/>
            <a:ext cx="12192000" cy="511162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43E9E44-7BAF-0040-A5FB-694B7A7A9BFC}"/>
              </a:ext>
            </a:extLst>
          </p:cNvPr>
          <p:cNvSpPr/>
          <p:nvPr userDrawn="1"/>
        </p:nvSpPr>
        <p:spPr>
          <a:xfrm>
            <a:off x="0" y="873187"/>
            <a:ext cx="6845300" cy="5111626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7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98C0282-3121-4E1E-B054-4F20DBEAB9A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1350" y="2468563"/>
            <a:ext cx="4751388" cy="25558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/>
            </a:lvl1pPr>
            <a:lvl2pPr marL="457200" indent="0">
              <a:buNone/>
              <a:defRPr sz="4400"/>
            </a:lvl2pPr>
            <a:lvl3pPr marL="914400" indent="0">
              <a:buNone/>
              <a:defRPr sz="4400"/>
            </a:lvl3pPr>
            <a:lvl4pPr marL="1371600" indent="0">
              <a:buNone/>
              <a:defRPr sz="4400"/>
            </a:lvl4pPr>
            <a:lvl5pPr marL="1828800" indent="0">
              <a:buNone/>
              <a:defRPr sz="4400"/>
            </a:lvl5pPr>
          </a:lstStyle>
          <a:p>
            <a:pPr lvl="0"/>
            <a:r>
              <a:rPr lang="en-US" dirty="0"/>
              <a:t>Presentation Title Slide Perforce </a:t>
            </a:r>
            <a:br>
              <a:rPr lang="en-US" dirty="0"/>
            </a:br>
            <a:r>
              <a:rPr lang="en-US" dirty="0"/>
              <a:t>2021 Template</a:t>
            </a:r>
            <a:endParaRPr lang="en-NZ" dirty="0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1D4F6F50-66B5-4752-866F-988CD4D376F0}"/>
              </a:ext>
            </a:extLst>
          </p:cNvPr>
          <p:cNvSpPr/>
          <p:nvPr userDrawn="1"/>
        </p:nvSpPr>
        <p:spPr>
          <a:xfrm>
            <a:off x="0" y="529388"/>
            <a:ext cx="5921127" cy="5813659"/>
          </a:xfrm>
          <a:custGeom>
            <a:avLst/>
            <a:gdLst>
              <a:gd name="connsiteX0" fmla="*/ 0 w 3094880"/>
              <a:gd name="connsiteY0" fmla="*/ 0 h 1541478"/>
              <a:gd name="connsiteX1" fmla="*/ 3094880 w 3094880"/>
              <a:gd name="connsiteY1" fmla="*/ 0 h 1541478"/>
              <a:gd name="connsiteX2" fmla="*/ 3094880 w 3094880"/>
              <a:gd name="connsiteY2" fmla="*/ 1541478 h 1541478"/>
              <a:gd name="connsiteX3" fmla="*/ 0 w 3094880"/>
              <a:gd name="connsiteY3" fmla="*/ 1541478 h 1541478"/>
              <a:gd name="connsiteX4" fmla="*/ 0 w 3094880"/>
              <a:gd name="connsiteY4" fmla="*/ 0 h 1541478"/>
              <a:gd name="connsiteX0" fmla="*/ 14081 w 3108961"/>
              <a:gd name="connsiteY0" fmla="*/ 0 h 1541478"/>
              <a:gd name="connsiteX1" fmla="*/ 3108961 w 3108961"/>
              <a:gd name="connsiteY1" fmla="*/ 0 h 1541478"/>
              <a:gd name="connsiteX2" fmla="*/ 3108961 w 3108961"/>
              <a:gd name="connsiteY2" fmla="*/ 1541478 h 1541478"/>
              <a:gd name="connsiteX3" fmla="*/ 14081 w 3108961"/>
              <a:gd name="connsiteY3" fmla="*/ 1541478 h 1541478"/>
              <a:gd name="connsiteX4" fmla="*/ 0 w 3108961"/>
              <a:gd name="connsiteY4" fmla="*/ 836021 h 1541478"/>
              <a:gd name="connsiteX5" fmla="*/ 14081 w 3108961"/>
              <a:gd name="connsiteY5" fmla="*/ 0 h 1541478"/>
              <a:gd name="connsiteX0" fmla="*/ 0 w 3108961"/>
              <a:gd name="connsiteY0" fmla="*/ 836021 h 1541478"/>
              <a:gd name="connsiteX1" fmla="*/ 14081 w 3108961"/>
              <a:gd name="connsiteY1" fmla="*/ 0 h 1541478"/>
              <a:gd name="connsiteX2" fmla="*/ 3108961 w 3108961"/>
              <a:gd name="connsiteY2" fmla="*/ 0 h 1541478"/>
              <a:gd name="connsiteX3" fmla="*/ 3108961 w 3108961"/>
              <a:gd name="connsiteY3" fmla="*/ 1541478 h 1541478"/>
              <a:gd name="connsiteX4" fmla="*/ 14081 w 3108961"/>
              <a:gd name="connsiteY4" fmla="*/ 1541478 h 1541478"/>
              <a:gd name="connsiteX5" fmla="*/ 91440 w 3108961"/>
              <a:gd name="connsiteY5" fmla="*/ 927461 h 1541478"/>
              <a:gd name="connsiteX0" fmla="*/ 0 w 3108961"/>
              <a:gd name="connsiteY0" fmla="*/ 836021 h 1541478"/>
              <a:gd name="connsiteX1" fmla="*/ 14081 w 3108961"/>
              <a:gd name="connsiteY1" fmla="*/ 0 h 1541478"/>
              <a:gd name="connsiteX2" fmla="*/ 3108961 w 3108961"/>
              <a:gd name="connsiteY2" fmla="*/ 0 h 1541478"/>
              <a:gd name="connsiteX3" fmla="*/ 3108961 w 3108961"/>
              <a:gd name="connsiteY3" fmla="*/ 1541478 h 1541478"/>
              <a:gd name="connsiteX4" fmla="*/ 14081 w 3108961"/>
              <a:gd name="connsiteY4" fmla="*/ 1541478 h 1541478"/>
              <a:gd name="connsiteX0" fmla="*/ 0 w 3094880"/>
              <a:gd name="connsiteY0" fmla="*/ 0 h 1541478"/>
              <a:gd name="connsiteX1" fmla="*/ 3094880 w 3094880"/>
              <a:gd name="connsiteY1" fmla="*/ 0 h 1541478"/>
              <a:gd name="connsiteX2" fmla="*/ 3094880 w 3094880"/>
              <a:gd name="connsiteY2" fmla="*/ 1541478 h 1541478"/>
              <a:gd name="connsiteX3" fmla="*/ 0 w 3094880"/>
              <a:gd name="connsiteY3" fmla="*/ 1541478 h 1541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4880" h="1541478">
                <a:moveTo>
                  <a:pt x="0" y="0"/>
                </a:moveTo>
                <a:lnTo>
                  <a:pt x="3094880" y="0"/>
                </a:lnTo>
                <a:lnTo>
                  <a:pt x="3094880" y="1541478"/>
                </a:lnTo>
                <a:lnTo>
                  <a:pt x="0" y="1541478"/>
                </a:lnTo>
              </a:path>
            </a:pathLst>
          </a:custGeom>
          <a:noFill/>
          <a:ln w="152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C30A148-9F86-4DA8-924F-315C79816B9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856229" y="5410200"/>
            <a:ext cx="2537404" cy="30797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NZ" dirty="0"/>
              <a:t>Presenter Name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1DA1C17E-6236-4FC2-998A-231F25EEC34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425869" y="5410200"/>
            <a:ext cx="1479150" cy="30797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z="1600" b="0" spc="0" dirty="0"/>
              <a:t>|  Month 20XX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157031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550">
          <p15:clr>
            <a:srgbClr val="FBAE40"/>
          </p15:clr>
        </p15:guide>
        <p15:guide id="2" orient="horz" pos="377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picture containing blur&#10;&#10;Description automatically generated">
            <a:extLst>
              <a:ext uri="{FF2B5EF4-FFF2-40B4-BE49-F238E27FC236}">
                <a16:creationId xmlns:a16="http://schemas.microsoft.com/office/drawing/2014/main" id="{F8D42060-F3D2-D14A-A21B-1491BD5B52A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73186"/>
            <a:ext cx="12192000" cy="5111627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5653839-2946-7947-AA69-7CBF2C38FDF2}"/>
              </a:ext>
            </a:extLst>
          </p:cNvPr>
          <p:cNvSpPr/>
          <p:nvPr userDrawn="1"/>
        </p:nvSpPr>
        <p:spPr>
          <a:xfrm>
            <a:off x="0" y="873187"/>
            <a:ext cx="6845300" cy="5111626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4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98C0282-3121-4E1E-B054-4F20DBEAB9A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1350" y="2468563"/>
            <a:ext cx="4751388" cy="25558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/>
            </a:lvl1pPr>
            <a:lvl2pPr marL="457200" indent="0">
              <a:buNone/>
              <a:defRPr sz="4400"/>
            </a:lvl2pPr>
            <a:lvl3pPr marL="914400" indent="0">
              <a:buNone/>
              <a:defRPr sz="4400"/>
            </a:lvl3pPr>
            <a:lvl4pPr marL="1371600" indent="0">
              <a:buNone/>
              <a:defRPr sz="4400"/>
            </a:lvl4pPr>
            <a:lvl5pPr marL="1828800" indent="0">
              <a:buNone/>
              <a:defRPr sz="4400"/>
            </a:lvl5pPr>
          </a:lstStyle>
          <a:p>
            <a:pPr lvl="0"/>
            <a:r>
              <a:rPr lang="en-US" dirty="0"/>
              <a:t>Presentation Title Slide Perforce </a:t>
            </a:r>
            <a:br>
              <a:rPr lang="en-US" dirty="0"/>
            </a:br>
            <a:r>
              <a:rPr lang="en-US" dirty="0"/>
              <a:t>2021 Template</a:t>
            </a:r>
            <a:endParaRPr lang="en-NZ" dirty="0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1D4F6F50-66B5-4752-866F-988CD4D376F0}"/>
              </a:ext>
            </a:extLst>
          </p:cNvPr>
          <p:cNvSpPr/>
          <p:nvPr userDrawn="1"/>
        </p:nvSpPr>
        <p:spPr>
          <a:xfrm>
            <a:off x="0" y="529388"/>
            <a:ext cx="5921127" cy="5813659"/>
          </a:xfrm>
          <a:custGeom>
            <a:avLst/>
            <a:gdLst>
              <a:gd name="connsiteX0" fmla="*/ 0 w 3094880"/>
              <a:gd name="connsiteY0" fmla="*/ 0 h 1541478"/>
              <a:gd name="connsiteX1" fmla="*/ 3094880 w 3094880"/>
              <a:gd name="connsiteY1" fmla="*/ 0 h 1541478"/>
              <a:gd name="connsiteX2" fmla="*/ 3094880 w 3094880"/>
              <a:gd name="connsiteY2" fmla="*/ 1541478 h 1541478"/>
              <a:gd name="connsiteX3" fmla="*/ 0 w 3094880"/>
              <a:gd name="connsiteY3" fmla="*/ 1541478 h 1541478"/>
              <a:gd name="connsiteX4" fmla="*/ 0 w 3094880"/>
              <a:gd name="connsiteY4" fmla="*/ 0 h 1541478"/>
              <a:gd name="connsiteX0" fmla="*/ 14081 w 3108961"/>
              <a:gd name="connsiteY0" fmla="*/ 0 h 1541478"/>
              <a:gd name="connsiteX1" fmla="*/ 3108961 w 3108961"/>
              <a:gd name="connsiteY1" fmla="*/ 0 h 1541478"/>
              <a:gd name="connsiteX2" fmla="*/ 3108961 w 3108961"/>
              <a:gd name="connsiteY2" fmla="*/ 1541478 h 1541478"/>
              <a:gd name="connsiteX3" fmla="*/ 14081 w 3108961"/>
              <a:gd name="connsiteY3" fmla="*/ 1541478 h 1541478"/>
              <a:gd name="connsiteX4" fmla="*/ 0 w 3108961"/>
              <a:gd name="connsiteY4" fmla="*/ 836021 h 1541478"/>
              <a:gd name="connsiteX5" fmla="*/ 14081 w 3108961"/>
              <a:gd name="connsiteY5" fmla="*/ 0 h 1541478"/>
              <a:gd name="connsiteX0" fmla="*/ 0 w 3108961"/>
              <a:gd name="connsiteY0" fmla="*/ 836021 h 1541478"/>
              <a:gd name="connsiteX1" fmla="*/ 14081 w 3108961"/>
              <a:gd name="connsiteY1" fmla="*/ 0 h 1541478"/>
              <a:gd name="connsiteX2" fmla="*/ 3108961 w 3108961"/>
              <a:gd name="connsiteY2" fmla="*/ 0 h 1541478"/>
              <a:gd name="connsiteX3" fmla="*/ 3108961 w 3108961"/>
              <a:gd name="connsiteY3" fmla="*/ 1541478 h 1541478"/>
              <a:gd name="connsiteX4" fmla="*/ 14081 w 3108961"/>
              <a:gd name="connsiteY4" fmla="*/ 1541478 h 1541478"/>
              <a:gd name="connsiteX5" fmla="*/ 91440 w 3108961"/>
              <a:gd name="connsiteY5" fmla="*/ 927461 h 1541478"/>
              <a:gd name="connsiteX0" fmla="*/ 0 w 3108961"/>
              <a:gd name="connsiteY0" fmla="*/ 836021 h 1541478"/>
              <a:gd name="connsiteX1" fmla="*/ 14081 w 3108961"/>
              <a:gd name="connsiteY1" fmla="*/ 0 h 1541478"/>
              <a:gd name="connsiteX2" fmla="*/ 3108961 w 3108961"/>
              <a:gd name="connsiteY2" fmla="*/ 0 h 1541478"/>
              <a:gd name="connsiteX3" fmla="*/ 3108961 w 3108961"/>
              <a:gd name="connsiteY3" fmla="*/ 1541478 h 1541478"/>
              <a:gd name="connsiteX4" fmla="*/ 14081 w 3108961"/>
              <a:gd name="connsiteY4" fmla="*/ 1541478 h 1541478"/>
              <a:gd name="connsiteX0" fmla="*/ 0 w 3094880"/>
              <a:gd name="connsiteY0" fmla="*/ 0 h 1541478"/>
              <a:gd name="connsiteX1" fmla="*/ 3094880 w 3094880"/>
              <a:gd name="connsiteY1" fmla="*/ 0 h 1541478"/>
              <a:gd name="connsiteX2" fmla="*/ 3094880 w 3094880"/>
              <a:gd name="connsiteY2" fmla="*/ 1541478 h 1541478"/>
              <a:gd name="connsiteX3" fmla="*/ 0 w 3094880"/>
              <a:gd name="connsiteY3" fmla="*/ 1541478 h 1541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4880" h="1541478">
                <a:moveTo>
                  <a:pt x="0" y="0"/>
                </a:moveTo>
                <a:lnTo>
                  <a:pt x="3094880" y="0"/>
                </a:lnTo>
                <a:lnTo>
                  <a:pt x="3094880" y="1541478"/>
                </a:lnTo>
                <a:lnTo>
                  <a:pt x="0" y="1541478"/>
                </a:lnTo>
              </a:path>
            </a:pathLst>
          </a:custGeom>
          <a:noFill/>
          <a:ln w="152400">
            <a:solidFill>
              <a:srgbClr val="FFAA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C30A148-9F86-4DA8-924F-315C79816B9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856229" y="5410200"/>
            <a:ext cx="2537404" cy="30797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NZ" dirty="0"/>
              <a:t>Presenter Name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1DA1C17E-6236-4FC2-998A-231F25EEC34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425869" y="5410200"/>
            <a:ext cx="1479150" cy="30797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z="1600" b="0" spc="0" dirty="0"/>
              <a:t>|  Month 20XX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724680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550">
          <p15:clr>
            <a:srgbClr val="FBAE40"/>
          </p15:clr>
        </p15:guide>
        <p15:guide id="2" orient="horz" pos="377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9435F20-362C-4114-A418-63B53C9FAAAF}"/>
              </a:ext>
            </a:extLst>
          </p:cNvPr>
          <p:cNvSpPr/>
          <p:nvPr userDrawn="1"/>
        </p:nvSpPr>
        <p:spPr>
          <a:xfrm>
            <a:off x="0" y="1451113"/>
            <a:ext cx="12192000" cy="386632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0" tIns="182880" rIns="182880" rtlCol="0" anchor="t" anchorCtr="0"/>
          <a:lstStyle/>
          <a:p>
            <a:endParaRPr lang="en-US" sz="1400" b="1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85581378-E303-4380-BCF4-F63F3BBC1CA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34050" y="1974593"/>
            <a:ext cx="3187700" cy="2852995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10000"/>
              </a:lnSpc>
              <a:spcBef>
                <a:spcPts val="0"/>
              </a:spcBef>
              <a:buNone/>
              <a:defRPr sz="1800"/>
            </a:lvl1pPr>
            <a:lvl2pPr marL="457200" indent="0" algn="l">
              <a:buNone/>
              <a:defRPr sz="1800"/>
            </a:lvl2pPr>
            <a:lvl3pPr marL="914400" indent="0" algn="l">
              <a:buNone/>
              <a:defRPr sz="1800"/>
            </a:lvl3pPr>
            <a:lvl4pPr marL="1371600" indent="0" algn="l">
              <a:buNone/>
              <a:defRPr sz="1800"/>
            </a:lvl4pPr>
            <a:lvl5pPr marL="1828800" indent="0" algn="l">
              <a:buNone/>
              <a:defRPr sz="18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endParaRPr lang="en-US" dirty="0"/>
          </a:p>
          <a:p>
            <a:pPr lvl="0"/>
            <a:endParaRPr lang="en-US" dirty="0"/>
          </a:p>
          <a:p>
            <a:pPr lvl="0"/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US" dirty="0"/>
          </a:p>
          <a:p>
            <a:pPr lvl="0"/>
            <a:endParaRPr lang="en-US" dirty="0"/>
          </a:p>
          <a:p>
            <a:pPr lvl="0"/>
            <a:r>
              <a:rPr lang="en-US" dirty="0" err="1"/>
              <a:t>Phasellus</a:t>
            </a:r>
            <a:r>
              <a:rPr lang="en-US" dirty="0"/>
              <a:t> id </a:t>
            </a:r>
            <a:r>
              <a:rPr lang="en-US" dirty="0" err="1"/>
              <a:t>mauris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nisi 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Auctor </a:t>
            </a:r>
            <a:r>
              <a:rPr lang="en-US" dirty="0" err="1"/>
              <a:t>mollis</a:t>
            </a:r>
            <a:r>
              <a:rPr lang="en-US" dirty="0"/>
              <a:t>. </a:t>
            </a:r>
            <a:r>
              <a:rPr lang="en-US" dirty="0" err="1"/>
              <a:t>Quisque</a:t>
            </a:r>
            <a:r>
              <a:rPr lang="en-US" dirty="0"/>
              <a:t> non </a:t>
            </a:r>
          </a:p>
          <a:p>
            <a:pPr lvl="0"/>
            <a:endParaRPr lang="en-US" dirty="0"/>
          </a:p>
          <a:p>
            <a:pPr lvl="0"/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, ac </a:t>
            </a:r>
            <a:r>
              <a:rPr lang="en-US" dirty="0" err="1"/>
              <a:t>dignissim</a:t>
            </a:r>
            <a:r>
              <a:rPr lang="en-US" dirty="0"/>
              <a:t> </a:t>
            </a:r>
          </a:p>
        </p:txBody>
      </p:sp>
      <p:sp>
        <p:nvSpPr>
          <p:cNvPr id="12" name="Rectangle 7">
            <a:extLst>
              <a:ext uri="{FF2B5EF4-FFF2-40B4-BE49-F238E27FC236}">
                <a16:creationId xmlns:a16="http://schemas.microsoft.com/office/drawing/2014/main" id="{DF483C9F-B457-4AC4-917A-A840B8C16A6B}"/>
              </a:ext>
            </a:extLst>
          </p:cNvPr>
          <p:cNvSpPr/>
          <p:nvPr userDrawn="1"/>
        </p:nvSpPr>
        <p:spPr>
          <a:xfrm>
            <a:off x="0" y="2648778"/>
            <a:ext cx="6238240" cy="1470993"/>
          </a:xfrm>
          <a:custGeom>
            <a:avLst/>
            <a:gdLst>
              <a:gd name="connsiteX0" fmla="*/ 0 w 3094880"/>
              <a:gd name="connsiteY0" fmla="*/ 0 h 1541478"/>
              <a:gd name="connsiteX1" fmla="*/ 3094880 w 3094880"/>
              <a:gd name="connsiteY1" fmla="*/ 0 h 1541478"/>
              <a:gd name="connsiteX2" fmla="*/ 3094880 w 3094880"/>
              <a:gd name="connsiteY2" fmla="*/ 1541478 h 1541478"/>
              <a:gd name="connsiteX3" fmla="*/ 0 w 3094880"/>
              <a:gd name="connsiteY3" fmla="*/ 1541478 h 1541478"/>
              <a:gd name="connsiteX4" fmla="*/ 0 w 3094880"/>
              <a:gd name="connsiteY4" fmla="*/ 0 h 1541478"/>
              <a:gd name="connsiteX0" fmla="*/ 14081 w 3108961"/>
              <a:gd name="connsiteY0" fmla="*/ 0 h 1541478"/>
              <a:gd name="connsiteX1" fmla="*/ 3108961 w 3108961"/>
              <a:gd name="connsiteY1" fmla="*/ 0 h 1541478"/>
              <a:gd name="connsiteX2" fmla="*/ 3108961 w 3108961"/>
              <a:gd name="connsiteY2" fmla="*/ 1541478 h 1541478"/>
              <a:gd name="connsiteX3" fmla="*/ 14081 w 3108961"/>
              <a:gd name="connsiteY3" fmla="*/ 1541478 h 1541478"/>
              <a:gd name="connsiteX4" fmla="*/ 0 w 3108961"/>
              <a:gd name="connsiteY4" fmla="*/ 836021 h 1541478"/>
              <a:gd name="connsiteX5" fmla="*/ 14081 w 3108961"/>
              <a:gd name="connsiteY5" fmla="*/ 0 h 1541478"/>
              <a:gd name="connsiteX0" fmla="*/ 0 w 3108961"/>
              <a:gd name="connsiteY0" fmla="*/ 836021 h 1541478"/>
              <a:gd name="connsiteX1" fmla="*/ 14081 w 3108961"/>
              <a:gd name="connsiteY1" fmla="*/ 0 h 1541478"/>
              <a:gd name="connsiteX2" fmla="*/ 3108961 w 3108961"/>
              <a:gd name="connsiteY2" fmla="*/ 0 h 1541478"/>
              <a:gd name="connsiteX3" fmla="*/ 3108961 w 3108961"/>
              <a:gd name="connsiteY3" fmla="*/ 1541478 h 1541478"/>
              <a:gd name="connsiteX4" fmla="*/ 14081 w 3108961"/>
              <a:gd name="connsiteY4" fmla="*/ 1541478 h 1541478"/>
              <a:gd name="connsiteX5" fmla="*/ 91440 w 3108961"/>
              <a:gd name="connsiteY5" fmla="*/ 927461 h 1541478"/>
              <a:gd name="connsiteX0" fmla="*/ 0 w 3108961"/>
              <a:gd name="connsiteY0" fmla="*/ 836021 h 1541478"/>
              <a:gd name="connsiteX1" fmla="*/ 14081 w 3108961"/>
              <a:gd name="connsiteY1" fmla="*/ 0 h 1541478"/>
              <a:gd name="connsiteX2" fmla="*/ 3108961 w 3108961"/>
              <a:gd name="connsiteY2" fmla="*/ 0 h 1541478"/>
              <a:gd name="connsiteX3" fmla="*/ 3108961 w 3108961"/>
              <a:gd name="connsiteY3" fmla="*/ 1541478 h 1541478"/>
              <a:gd name="connsiteX4" fmla="*/ 14081 w 3108961"/>
              <a:gd name="connsiteY4" fmla="*/ 1541478 h 1541478"/>
              <a:gd name="connsiteX0" fmla="*/ 0 w 3094880"/>
              <a:gd name="connsiteY0" fmla="*/ 0 h 1541478"/>
              <a:gd name="connsiteX1" fmla="*/ 3094880 w 3094880"/>
              <a:gd name="connsiteY1" fmla="*/ 0 h 1541478"/>
              <a:gd name="connsiteX2" fmla="*/ 3094880 w 3094880"/>
              <a:gd name="connsiteY2" fmla="*/ 1541478 h 1541478"/>
              <a:gd name="connsiteX3" fmla="*/ 0 w 3094880"/>
              <a:gd name="connsiteY3" fmla="*/ 1541478 h 1541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4880" h="1541478">
                <a:moveTo>
                  <a:pt x="0" y="0"/>
                </a:moveTo>
                <a:lnTo>
                  <a:pt x="3094880" y="0"/>
                </a:lnTo>
                <a:lnTo>
                  <a:pt x="3094880" y="1541478"/>
                </a:lnTo>
                <a:lnTo>
                  <a:pt x="0" y="1541478"/>
                </a:lnTo>
              </a:path>
            </a:pathLst>
          </a:custGeom>
          <a:noFill/>
          <a:ln w="152400">
            <a:solidFill>
              <a:srgbClr val="FFAA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60CED4C3-E306-4223-9F0B-A8FB3B13D99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0700" y="2929455"/>
            <a:ext cx="3733799" cy="90963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4400"/>
            </a:lvl1pPr>
          </a:lstStyle>
          <a:p>
            <a:pPr lvl="0"/>
            <a:r>
              <a:rPr lang="en-US" dirty="0"/>
              <a:t>Header Text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180264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F5BAD3F-8151-45F0-8FCF-931CE7EFA33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7">
            <a:extLst>
              <a:ext uri="{FF2B5EF4-FFF2-40B4-BE49-F238E27FC236}">
                <a16:creationId xmlns:a16="http://schemas.microsoft.com/office/drawing/2014/main" id="{4908DCF4-427F-40D6-9F86-74974C0EF170}"/>
              </a:ext>
            </a:extLst>
          </p:cNvPr>
          <p:cNvSpPr/>
          <p:nvPr userDrawn="1"/>
        </p:nvSpPr>
        <p:spPr>
          <a:xfrm>
            <a:off x="0" y="2212746"/>
            <a:ext cx="5509550" cy="2432508"/>
          </a:xfrm>
          <a:custGeom>
            <a:avLst/>
            <a:gdLst>
              <a:gd name="connsiteX0" fmla="*/ 0 w 3094880"/>
              <a:gd name="connsiteY0" fmla="*/ 0 h 1541478"/>
              <a:gd name="connsiteX1" fmla="*/ 3094880 w 3094880"/>
              <a:gd name="connsiteY1" fmla="*/ 0 h 1541478"/>
              <a:gd name="connsiteX2" fmla="*/ 3094880 w 3094880"/>
              <a:gd name="connsiteY2" fmla="*/ 1541478 h 1541478"/>
              <a:gd name="connsiteX3" fmla="*/ 0 w 3094880"/>
              <a:gd name="connsiteY3" fmla="*/ 1541478 h 1541478"/>
              <a:gd name="connsiteX4" fmla="*/ 0 w 3094880"/>
              <a:gd name="connsiteY4" fmla="*/ 0 h 1541478"/>
              <a:gd name="connsiteX0" fmla="*/ 14081 w 3108961"/>
              <a:gd name="connsiteY0" fmla="*/ 0 h 1541478"/>
              <a:gd name="connsiteX1" fmla="*/ 3108961 w 3108961"/>
              <a:gd name="connsiteY1" fmla="*/ 0 h 1541478"/>
              <a:gd name="connsiteX2" fmla="*/ 3108961 w 3108961"/>
              <a:gd name="connsiteY2" fmla="*/ 1541478 h 1541478"/>
              <a:gd name="connsiteX3" fmla="*/ 14081 w 3108961"/>
              <a:gd name="connsiteY3" fmla="*/ 1541478 h 1541478"/>
              <a:gd name="connsiteX4" fmla="*/ 0 w 3108961"/>
              <a:gd name="connsiteY4" fmla="*/ 836021 h 1541478"/>
              <a:gd name="connsiteX5" fmla="*/ 14081 w 3108961"/>
              <a:gd name="connsiteY5" fmla="*/ 0 h 1541478"/>
              <a:gd name="connsiteX0" fmla="*/ 0 w 3108961"/>
              <a:gd name="connsiteY0" fmla="*/ 836021 h 1541478"/>
              <a:gd name="connsiteX1" fmla="*/ 14081 w 3108961"/>
              <a:gd name="connsiteY1" fmla="*/ 0 h 1541478"/>
              <a:gd name="connsiteX2" fmla="*/ 3108961 w 3108961"/>
              <a:gd name="connsiteY2" fmla="*/ 0 h 1541478"/>
              <a:gd name="connsiteX3" fmla="*/ 3108961 w 3108961"/>
              <a:gd name="connsiteY3" fmla="*/ 1541478 h 1541478"/>
              <a:gd name="connsiteX4" fmla="*/ 14081 w 3108961"/>
              <a:gd name="connsiteY4" fmla="*/ 1541478 h 1541478"/>
              <a:gd name="connsiteX5" fmla="*/ 91440 w 3108961"/>
              <a:gd name="connsiteY5" fmla="*/ 927461 h 1541478"/>
              <a:gd name="connsiteX0" fmla="*/ 0 w 3108961"/>
              <a:gd name="connsiteY0" fmla="*/ 836021 h 1541478"/>
              <a:gd name="connsiteX1" fmla="*/ 14081 w 3108961"/>
              <a:gd name="connsiteY1" fmla="*/ 0 h 1541478"/>
              <a:gd name="connsiteX2" fmla="*/ 3108961 w 3108961"/>
              <a:gd name="connsiteY2" fmla="*/ 0 h 1541478"/>
              <a:gd name="connsiteX3" fmla="*/ 3108961 w 3108961"/>
              <a:gd name="connsiteY3" fmla="*/ 1541478 h 1541478"/>
              <a:gd name="connsiteX4" fmla="*/ 14081 w 3108961"/>
              <a:gd name="connsiteY4" fmla="*/ 1541478 h 1541478"/>
              <a:gd name="connsiteX0" fmla="*/ 0 w 3094880"/>
              <a:gd name="connsiteY0" fmla="*/ 0 h 1541478"/>
              <a:gd name="connsiteX1" fmla="*/ 3094880 w 3094880"/>
              <a:gd name="connsiteY1" fmla="*/ 0 h 1541478"/>
              <a:gd name="connsiteX2" fmla="*/ 3094880 w 3094880"/>
              <a:gd name="connsiteY2" fmla="*/ 1541478 h 1541478"/>
              <a:gd name="connsiteX3" fmla="*/ 0 w 3094880"/>
              <a:gd name="connsiteY3" fmla="*/ 1541478 h 1541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4880" h="1541478">
                <a:moveTo>
                  <a:pt x="0" y="0"/>
                </a:moveTo>
                <a:lnTo>
                  <a:pt x="3094880" y="0"/>
                </a:lnTo>
                <a:lnTo>
                  <a:pt x="3094880" y="1541478"/>
                </a:lnTo>
                <a:lnTo>
                  <a:pt x="0" y="1541478"/>
                </a:lnTo>
              </a:path>
            </a:pathLst>
          </a:custGeom>
          <a:noFill/>
          <a:ln w="152400">
            <a:solidFill>
              <a:srgbClr val="FFAA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E6C1433-F263-4EDE-9D5F-C087D2216C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3888" y="2789238"/>
            <a:ext cx="4102100" cy="12795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Divider Text Here</a:t>
            </a:r>
            <a:endParaRPr lang="en-NZ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7F4BF8CE-54B4-9244-948B-D23619E270D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875965" y="6576588"/>
            <a:ext cx="1127122" cy="127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065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Only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8350CCD-1006-CF46-8CB5-82A449383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555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2.sv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A734CE2D-B31F-534C-A5E3-CE10EB9D2C77}"/>
              </a:ext>
            </a:extLst>
          </p:cNvPr>
          <p:cNvPicPr>
            <a:picLocks noChangeAspect="1"/>
          </p:cNvPicPr>
          <p:nvPr userDrawn="1"/>
        </p:nvPicPr>
        <p:blipFill>
          <a:blip r:embed="rId2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10875965" y="6576588"/>
            <a:ext cx="1127122" cy="12785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7988A5C-8AE3-1B45-9D23-D39785A7BAF4}"/>
              </a:ext>
            </a:extLst>
          </p:cNvPr>
          <p:cNvSpPr txBox="1"/>
          <p:nvPr userDrawn="1"/>
        </p:nvSpPr>
        <p:spPr>
          <a:xfrm>
            <a:off x="96253" y="6530104"/>
            <a:ext cx="153920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© Perforce Software, Inc. </a:t>
            </a:r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ov"/><Relationship Id="rId1" Type="http://schemas.microsoft.com/office/2007/relationships/media" Target="../media/media1.mov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22;p14">
            <a:extLst>
              <a:ext uri="{FF2B5EF4-FFF2-40B4-BE49-F238E27FC236}">
                <a16:creationId xmlns:a16="http://schemas.microsoft.com/office/drawing/2014/main" id="{AE3FEDEA-CE77-E704-FCE0-50FFAFD4A4B9}"/>
              </a:ext>
            </a:extLst>
          </p:cNvPr>
          <p:cNvSpPr txBox="1">
            <a:spLocks noGrp="1"/>
          </p:cNvSpPr>
          <p:nvPr/>
        </p:nvSpPr>
        <p:spPr>
          <a:xfrm>
            <a:off x="5392738" y="4209690"/>
            <a:ext cx="6704132" cy="2444563"/>
          </a:xfrm>
          <a:prstGeom prst="rect">
            <a:avLst/>
          </a:prstGeom>
        </p:spPr>
        <p:txBody>
          <a:bodyPr spcFirstLastPara="1" vert="horz" lIns="91440" tIns="45720" rIns="91440" bIns="45720" rtlCol="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TR"/>
              <a:buNone/>
              <a:defRPr sz="12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ts val="800"/>
              <a:buFont typeface="Arial"/>
              <a:buNone/>
              <a:defRPr sz="800" b="0" i="0" u="none" strike="sngStrike" cap="non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800"/>
              <a:buFont typeface="Merriweather Sans"/>
              <a:buNone/>
              <a:defRPr sz="800" b="0" i="0" u="none" strike="sngStrike" cap="non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None/>
              <a:defRPr sz="800" b="0" i="0" u="none" strike="sngStrike" cap="non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None/>
              <a:defRPr sz="800" b="0" i="0" u="none" strike="sngStrike" cap="non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None/>
              <a:defRPr sz="800" b="0" i="0" u="none" strike="sngStrike" cap="non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None/>
              <a:defRPr sz="800" b="0" i="0" u="none" strike="sngStrike" cap="non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1" indent="0"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600" dirty="0">
                <a:solidFill>
                  <a:schemeClr val="tx2"/>
                </a:solidFill>
                <a:latin typeface="Aptos"/>
                <a:ea typeface="+mj-ea"/>
                <a:cs typeface="+mj-cs"/>
              </a:rPr>
              <a:t>David Sandilands</a:t>
            </a:r>
          </a:p>
          <a:p>
            <a:pPr marL="0" lvl="1" indent="0"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600" dirty="0">
                <a:solidFill>
                  <a:schemeClr val="tx2"/>
                </a:solidFill>
                <a:latin typeface="Aptos"/>
                <a:ea typeface="+mj-ea"/>
                <a:cs typeface="+mj-cs"/>
              </a:rPr>
              <a:t>Community and Developer Relations Lead</a:t>
            </a:r>
          </a:p>
          <a:p>
            <a:pPr marL="0" lvl="1" indent="0"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br>
              <a:rPr lang="en-US" sz="1600" kern="1200" dirty="0">
                <a:latin typeface="Aptos"/>
                <a:ea typeface="+mj-ea"/>
                <a:cs typeface="+mj-cs"/>
              </a:rPr>
            </a:br>
            <a:r>
              <a:rPr lang="en-US" sz="1600" dirty="0">
                <a:solidFill>
                  <a:schemeClr val="tx2"/>
                </a:solidFill>
                <a:latin typeface="Aptos"/>
                <a:ea typeface="+mj-ea"/>
                <a:cs typeface="+mj-cs"/>
              </a:rPr>
              <a:t>Brónach Falls, Software Engineer</a:t>
            </a:r>
          </a:p>
          <a:p>
            <a:pPr marL="0" lvl="1" indent="0"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1600" dirty="0">
              <a:solidFill>
                <a:schemeClr val="tx2"/>
              </a:solidFill>
              <a:latin typeface="Aptos"/>
              <a:ea typeface="+mj-ea"/>
              <a:cs typeface="+mj-cs"/>
            </a:endParaRPr>
          </a:p>
          <a:p>
            <a:pPr marL="0" lvl="1" indent="0"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600" dirty="0">
                <a:solidFill>
                  <a:schemeClr val="tx2"/>
                </a:solidFill>
                <a:latin typeface="Aptos"/>
                <a:ea typeface="+mj-ea"/>
                <a:cs typeface="+mj-cs"/>
              </a:rPr>
              <a:t>Puppet by Perforce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FB063F1-6453-7447-9D94-D55B0BD090B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err="1"/>
              <a:t>Customising</a:t>
            </a:r>
            <a:r>
              <a:rPr lang="en-US" dirty="0"/>
              <a:t> Reporting with Puppet Report Processor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19B7C2D-8FE9-0F43-8C97-5B998B193C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790" y="1595120"/>
            <a:ext cx="1920748" cy="758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screenshot of a computer program&#10;&#10;AI-generated content may be incorrect.">
            <a:extLst>
              <a:ext uri="{FF2B5EF4-FFF2-40B4-BE49-F238E27FC236}">
                <a16:creationId xmlns:a16="http://schemas.microsoft.com/office/drawing/2014/main" id="{F428927E-BA83-EBBC-0FF8-6D13484464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25778" y="285860"/>
            <a:ext cx="6740442" cy="6285241"/>
          </a:xfrm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90245B5E-8C50-7644-56EA-858D97152049}"/>
              </a:ext>
            </a:extLst>
          </p:cNvPr>
          <p:cNvSpPr/>
          <p:nvPr/>
        </p:nvSpPr>
        <p:spPr>
          <a:xfrm>
            <a:off x="1531257" y="1390262"/>
            <a:ext cx="1792514" cy="32346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8519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screenshot of a computer program&#10;&#10;AI-generated content may be incorrect.">
            <a:extLst>
              <a:ext uri="{FF2B5EF4-FFF2-40B4-BE49-F238E27FC236}">
                <a16:creationId xmlns:a16="http://schemas.microsoft.com/office/drawing/2014/main" id="{F428927E-BA83-EBBC-0FF8-6D13484464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25778" y="285860"/>
            <a:ext cx="6740442" cy="6285241"/>
          </a:xfrm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90245B5E-8C50-7644-56EA-858D97152049}"/>
              </a:ext>
            </a:extLst>
          </p:cNvPr>
          <p:cNvSpPr/>
          <p:nvPr/>
        </p:nvSpPr>
        <p:spPr>
          <a:xfrm>
            <a:off x="1257988" y="3266359"/>
            <a:ext cx="1792514" cy="32346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4019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screenshot of a computer program&#10;&#10;AI-generated content may be incorrect.">
            <a:extLst>
              <a:ext uri="{FF2B5EF4-FFF2-40B4-BE49-F238E27FC236}">
                <a16:creationId xmlns:a16="http://schemas.microsoft.com/office/drawing/2014/main" id="{F428927E-BA83-EBBC-0FF8-6D13484464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25778" y="285860"/>
            <a:ext cx="6740442" cy="6285241"/>
          </a:xfrm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90245B5E-8C50-7644-56EA-858D97152049}"/>
              </a:ext>
            </a:extLst>
          </p:cNvPr>
          <p:cNvSpPr/>
          <p:nvPr/>
        </p:nvSpPr>
        <p:spPr>
          <a:xfrm>
            <a:off x="1480886" y="4795543"/>
            <a:ext cx="1792514" cy="32346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2925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screenshot of a computer program&#10;&#10;AI-generated content may be incorrect.">
            <a:extLst>
              <a:ext uri="{FF2B5EF4-FFF2-40B4-BE49-F238E27FC236}">
                <a16:creationId xmlns:a16="http://schemas.microsoft.com/office/drawing/2014/main" id="{F428927E-BA83-EBBC-0FF8-6D13484464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25778" y="285860"/>
            <a:ext cx="6740442" cy="6285241"/>
          </a:xfrm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90245B5E-8C50-7644-56EA-858D97152049}"/>
              </a:ext>
            </a:extLst>
          </p:cNvPr>
          <p:cNvSpPr/>
          <p:nvPr/>
        </p:nvSpPr>
        <p:spPr>
          <a:xfrm>
            <a:off x="1528183" y="5788771"/>
            <a:ext cx="1792514" cy="32346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7069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52F89-AB16-B56C-D901-FAF0A56FF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FFC000"/>
                </a:solidFill>
              </a:rPr>
              <a:t>Deploy</a:t>
            </a:r>
          </a:p>
        </p:txBody>
      </p:sp>
      <p:pic>
        <p:nvPicPr>
          <p:cNvPr id="4" name="Picture 3" descr="A screen shot of a computer program&#10;&#10;AI-generated content may be incorrect.">
            <a:extLst>
              <a:ext uri="{FF2B5EF4-FFF2-40B4-BE49-F238E27FC236}">
                <a16:creationId xmlns:a16="http://schemas.microsoft.com/office/drawing/2014/main" id="{0F10A323-2C91-5E21-C769-624410D736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519" y="1511541"/>
            <a:ext cx="10136961" cy="260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5942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3CFD2-FA50-0ED5-CDFD-1E3B8F883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FFC000"/>
                </a:solidFill>
              </a:rPr>
              <a:t>Set Up the </a:t>
            </a:r>
            <a:r>
              <a:rPr lang="en-US" dirty="0" err="1">
                <a:solidFill>
                  <a:srgbClr val="FFC000"/>
                </a:solidFill>
              </a:rPr>
              <a:t>puppet.conf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4" name="Picture 3" descr="A computer screen shot of white text&#10;&#10;AI-generated content may be incorrect.">
            <a:extLst>
              <a:ext uri="{FF2B5EF4-FFF2-40B4-BE49-F238E27FC236}">
                <a16:creationId xmlns:a16="http://schemas.microsoft.com/office/drawing/2014/main" id="{2D0AB2C9-F686-5C5F-A09C-B7E9D359B5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662" y="1763016"/>
            <a:ext cx="9972675" cy="3419475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48CA58F-AB3A-A609-3BAE-E87FAD3668D7}"/>
              </a:ext>
            </a:extLst>
          </p:cNvPr>
          <p:cNvSpPr/>
          <p:nvPr/>
        </p:nvSpPr>
        <p:spPr>
          <a:xfrm>
            <a:off x="7910580" y="3592706"/>
            <a:ext cx="1388310" cy="727820"/>
          </a:xfrm>
          <a:prstGeom prst="round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5503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E757C-C13A-EA7C-6C56-811252301C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FFC000"/>
                </a:solidFill>
              </a:rPr>
              <a:t>Running the Report Processor</a:t>
            </a:r>
          </a:p>
        </p:txBody>
      </p:sp>
      <p:pic>
        <p:nvPicPr>
          <p:cNvPr id="6" name="Picture 5" descr="A screenshot of a computer program&#10;&#10;AI-generated content may be incorrect.">
            <a:extLst>
              <a:ext uri="{FF2B5EF4-FFF2-40B4-BE49-F238E27FC236}">
                <a16:creationId xmlns:a16="http://schemas.microsoft.com/office/drawing/2014/main" id="{3A093EC4-CA67-E851-BECC-1E97713189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925" y="1508710"/>
            <a:ext cx="11106150" cy="458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2379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63177B-5366-CADA-BE83-79D8C90B0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4000" dirty="0">
                <a:solidFill>
                  <a:srgbClr val="FFC000"/>
                </a:solidFill>
              </a:rPr>
              <a:t>What's Next?</a:t>
            </a:r>
          </a:p>
        </p:txBody>
      </p:sp>
      <p:pic>
        <p:nvPicPr>
          <p:cNvPr id="37" name="Picture 36" descr="A close-up of a word&#10;&#10;AI-generated content may be incorrect.">
            <a:extLst>
              <a:ext uri="{FF2B5EF4-FFF2-40B4-BE49-F238E27FC236}">
                <a16:creationId xmlns:a16="http://schemas.microsoft.com/office/drawing/2014/main" id="{852F13E1-37CE-9218-824E-580507972F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4550" y="1299813"/>
            <a:ext cx="3657600" cy="1819656"/>
          </a:xfrm>
          <a:prstGeom prst="rect">
            <a:avLst/>
          </a:prstGeom>
        </p:spPr>
      </p:pic>
      <p:pic>
        <p:nvPicPr>
          <p:cNvPr id="34" name="Picture 33" descr="A close-up of a logo&#10;&#10;AI-generated content may be incorrect.">
            <a:extLst>
              <a:ext uri="{FF2B5EF4-FFF2-40B4-BE49-F238E27FC236}">
                <a16:creationId xmlns:a16="http://schemas.microsoft.com/office/drawing/2014/main" id="{7030A6B8-1E21-097B-68CB-7F0881CBA4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7308" y="3068309"/>
            <a:ext cx="3657600" cy="1088135"/>
          </a:xfrm>
          <a:prstGeom prst="rect">
            <a:avLst/>
          </a:prstGeom>
        </p:spPr>
      </p:pic>
      <p:pic>
        <p:nvPicPr>
          <p:cNvPr id="38" name="Picture 37" descr="A logo with a logo on it&#10;&#10;AI-generated content may be incorrect.">
            <a:extLst>
              <a:ext uri="{FF2B5EF4-FFF2-40B4-BE49-F238E27FC236}">
                <a16:creationId xmlns:a16="http://schemas.microsoft.com/office/drawing/2014/main" id="{4EB38DEF-CA8A-4CA7-1366-8EAC497799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4550" y="2861937"/>
            <a:ext cx="2779081" cy="1508136"/>
          </a:xfrm>
          <a:prstGeom prst="rect">
            <a:avLst/>
          </a:prstGeom>
        </p:spPr>
      </p:pic>
      <p:pic>
        <p:nvPicPr>
          <p:cNvPr id="40" name="Picture 39" descr="A black text on a white background&#10;&#10;AI-generated content may be incorrect.">
            <a:extLst>
              <a:ext uri="{FF2B5EF4-FFF2-40B4-BE49-F238E27FC236}">
                <a16:creationId xmlns:a16="http://schemas.microsoft.com/office/drawing/2014/main" id="{E29DDECA-E8A7-63BE-1B3B-42BF17F3E8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1120" y="1690688"/>
            <a:ext cx="2414557" cy="1171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99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021BF95-D78B-8D70-DA14-BED61B379BFD}"/>
              </a:ext>
            </a:extLst>
          </p:cNvPr>
          <p:cNvSpPr txBox="1"/>
          <p:nvPr/>
        </p:nvSpPr>
        <p:spPr>
          <a:xfrm>
            <a:off x="430925" y="809297"/>
            <a:ext cx="11041116" cy="184665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solidFill>
                  <a:srgbClr val="FFC000"/>
                </a:solidFill>
              </a:rPr>
              <a:t>What is a Report Processor?</a:t>
            </a:r>
            <a:endParaRPr lang="en-US" sz="2400" dirty="0">
              <a:solidFill>
                <a:srgbClr val="FFC000"/>
              </a:solidFill>
            </a:endParaRPr>
          </a:p>
          <a:p>
            <a:endParaRPr lang="en-US" dirty="0"/>
          </a:p>
          <a:p>
            <a:r>
              <a:rPr lang="en-US" dirty="0"/>
              <a:t>The report processor in Puppet is a component that transforms the output of Puppet run reports.</a:t>
            </a:r>
          </a:p>
          <a:p>
            <a:endParaRPr lang="en-US" dirty="0"/>
          </a:p>
          <a:p>
            <a:r>
              <a:rPr lang="en-US" dirty="0"/>
              <a:t>It enables administrators to process these reports according to specific requirements, such as storing, </a:t>
            </a:r>
            <a:r>
              <a:rPr lang="en-US" dirty="0" err="1"/>
              <a:t>analysing</a:t>
            </a:r>
            <a:r>
              <a:rPr lang="en-US" dirty="0"/>
              <a:t>, or alerting based on the events and statuses contained within them.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989DFB-F427-F186-CBE1-8C9759B5FC5E}"/>
              </a:ext>
            </a:extLst>
          </p:cNvPr>
          <p:cNvSpPr txBox="1"/>
          <p:nvPr/>
        </p:nvSpPr>
        <p:spPr>
          <a:xfrm>
            <a:off x="430925" y="2896651"/>
            <a:ext cx="11324895" cy="240065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solidFill>
                  <a:srgbClr val="FFC000"/>
                </a:solidFill>
              </a:rPr>
              <a:t>Purpose</a:t>
            </a:r>
            <a:endParaRPr lang="en-US" sz="2400" dirty="0">
              <a:solidFill>
                <a:srgbClr val="FFC000"/>
              </a:solidFill>
            </a:endParaRPr>
          </a:p>
          <a:p>
            <a:endParaRPr lang="en-US" dirty="0">
              <a:cs typeface="Arial"/>
            </a:endParaRPr>
          </a:p>
          <a:p>
            <a:pPr marL="228600" indent="-228600">
              <a:buFont typeface=""/>
              <a:buChar char="•"/>
            </a:pPr>
            <a:r>
              <a:rPr lang="en-US" b="1" dirty="0">
                <a:cs typeface="Arial"/>
              </a:rPr>
              <a:t>Data Handling:</a:t>
            </a:r>
            <a:r>
              <a:rPr lang="en-US" dirty="0">
                <a:cs typeface="Arial"/>
              </a:rPr>
              <a:t> Automates the management of report data, making it easier to store, access, and </a:t>
            </a:r>
            <a:r>
              <a:rPr lang="en-US" dirty="0" err="1">
                <a:cs typeface="Arial"/>
              </a:rPr>
              <a:t>analyse</a:t>
            </a:r>
            <a:r>
              <a:rPr lang="en-US" dirty="0">
                <a:cs typeface="Arial"/>
              </a:rPr>
              <a:t>.​</a:t>
            </a:r>
          </a:p>
          <a:p>
            <a:pPr marL="228600" indent="-228600">
              <a:buFont typeface=""/>
              <a:buChar char="•"/>
            </a:pPr>
            <a:r>
              <a:rPr lang="en-US" b="1" dirty="0">
                <a:cs typeface="Arial"/>
              </a:rPr>
              <a:t>Integration:</a:t>
            </a:r>
            <a:r>
              <a:rPr lang="en-US" dirty="0">
                <a:cs typeface="Arial"/>
              </a:rPr>
              <a:t> Seamlessly integrates with external tools and systems, such as monitoring solutions or data analytics platforms.​</a:t>
            </a:r>
          </a:p>
          <a:p>
            <a:pPr marL="228600" indent="-228600">
              <a:buFont typeface=""/>
              <a:buChar char="•"/>
            </a:pPr>
            <a:r>
              <a:rPr lang="en-US" b="1" dirty="0">
                <a:cs typeface="Arial"/>
              </a:rPr>
              <a:t>Notification:</a:t>
            </a:r>
            <a:r>
              <a:rPr lang="en-US" dirty="0">
                <a:cs typeface="Arial"/>
              </a:rPr>
              <a:t> Facilitates real-time notifications and alerts based on the report outcomes, enhancing proactive management of infrastructure.​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283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E172E2-4496-84A6-77A0-CF87A3E2F5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720demo1">
            <a:hlinkClick r:id="" action="ppaction://media"/>
            <a:extLst>
              <a:ext uri="{FF2B5EF4-FFF2-40B4-BE49-F238E27FC236}">
                <a16:creationId xmlns:a16="http://schemas.microsoft.com/office/drawing/2014/main" id="{938BE2CC-EA36-22C3-1558-04A618B3DF1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044700" y="685800"/>
            <a:ext cx="81026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413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95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A0F316-9FA2-044F-AC45-4F023E8EDF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Placement of a Custom Report Processor</a:t>
            </a:r>
          </a:p>
        </p:txBody>
      </p:sp>
    </p:spTree>
    <p:extLst>
      <p:ext uri="{BB962C8B-B14F-4D97-AF65-F5344CB8AC3E}">
        <p14:creationId xmlns:p14="http://schemas.microsoft.com/office/powerpoint/2010/main" val="1440387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screenshot of a computer&#10;&#10;AI-generated content may be incorrect.">
            <a:extLst>
              <a:ext uri="{FF2B5EF4-FFF2-40B4-BE49-F238E27FC236}">
                <a16:creationId xmlns:a16="http://schemas.microsoft.com/office/drawing/2014/main" id="{0B281772-49D6-D7C3-9781-79A429944E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41981" y="301625"/>
            <a:ext cx="8342987" cy="6338888"/>
          </a:xfrm>
        </p:spPr>
      </p:pic>
    </p:spTree>
    <p:extLst>
      <p:ext uri="{BB962C8B-B14F-4D97-AF65-F5344CB8AC3E}">
        <p14:creationId xmlns:p14="http://schemas.microsoft.com/office/powerpoint/2010/main" val="8210779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screenshot of a computer&#10;&#10;AI-generated content may be incorrect.">
            <a:extLst>
              <a:ext uri="{FF2B5EF4-FFF2-40B4-BE49-F238E27FC236}">
                <a16:creationId xmlns:a16="http://schemas.microsoft.com/office/drawing/2014/main" id="{0B281772-49D6-D7C3-9781-79A429944E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41981" y="301625"/>
            <a:ext cx="8342987" cy="6338888"/>
          </a:xfrm>
        </p:spPr>
      </p:pic>
      <p:sp>
        <p:nvSpPr>
          <p:cNvPr id="3" name="Arrow: Right 2">
            <a:extLst>
              <a:ext uri="{FF2B5EF4-FFF2-40B4-BE49-F238E27FC236}">
                <a16:creationId xmlns:a16="http://schemas.microsoft.com/office/drawing/2014/main" id="{7C8B5652-E4D2-0BDD-477D-1F0CB454C29D}"/>
              </a:ext>
            </a:extLst>
          </p:cNvPr>
          <p:cNvSpPr/>
          <p:nvPr/>
        </p:nvSpPr>
        <p:spPr>
          <a:xfrm>
            <a:off x="1256521" y="3868058"/>
            <a:ext cx="1792514" cy="32346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3827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7DD6F5-A36E-F94B-BDC6-BE6EA714EAD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Structure of a Custom Report Processor</a:t>
            </a:r>
          </a:p>
        </p:txBody>
      </p:sp>
    </p:spTree>
    <p:extLst>
      <p:ext uri="{BB962C8B-B14F-4D97-AF65-F5344CB8AC3E}">
        <p14:creationId xmlns:p14="http://schemas.microsoft.com/office/powerpoint/2010/main" val="2353738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screenshot of a computer program&#10;&#10;AI-generated content may be incorrect.">
            <a:extLst>
              <a:ext uri="{FF2B5EF4-FFF2-40B4-BE49-F238E27FC236}">
                <a16:creationId xmlns:a16="http://schemas.microsoft.com/office/drawing/2014/main" id="{F428927E-BA83-EBBC-0FF8-6D13484464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25778" y="285860"/>
            <a:ext cx="6740442" cy="6285241"/>
          </a:xfrm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90245B5E-8C50-7644-56EA-858D97152049}"/>
              </a:ext>
            </a:extLst>
          </p:cNvPr>
          <p:cNvSpPr/>
          <p:nvPr/>
        </p:nvSpPr>
        <p:spPr>
          <a:xfrm>
            <a:off x="1391297" y="607527"/>
            <a:ext cx="1792514" cy="32346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9011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screenshot of a computer program&#10;&#10;AI-generated content may be incorrect.">
            <a:extLst>
              <a:ext uri="{FF2B5EF4-FFF2-40B4-BE49-F238E27FC236}">
                <a16:creationId xmlns:a16="http://schemas.microsoft.com/office/drawing/2014/main" id="{F428927E-BA83-EBBC-0FF8-6D13484464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25778" y="285860"/>
            <a:ext cx="6740442" cy="6285241"/>
          </a:xfrm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90245B5E-8C50-7644-56EA-858D97152049}"/>
              </a:ext>
            </a:extLst>
          </p:cNvPr>
          <p:cNvSpPr/>
          <p:nvPr/>
        </p:nvSpPr>
        <p:spPr>
          <a:xfrm>
            <a:off x="1380930" y="970384"/>
            <a:ext cx="1792514" cy="32346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194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</TotalTime>
  <Words>164</Words>
  <Application>Microsoft Office PowerPoint</Application>
  <PresentationFormat>Widescreen</PresentationFormat>
  <Paragraphs>23</Paragraphs>
  <Slides>17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Aptos</vt:lpstr>
      <vt:lpstr>Arial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Deploy</vt:lpstr>
      <vt:lpstr>Set Up the puppet.conf</vt:lpstr>
      <vt:lpstr>Running the Report Processor</vt:lpstr>
      <vt:lpstr>What's Next?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Charlotte Clough</dc:creator>
  <cp:lastModifiedBy>Charlotte Clough</cp:lastModifiedBy>
  <cp:revision>279</cp:revision>
  <dcterms:created xsi:type="dcterms:W3CDTF">2025-01-16T15:01:05Z</dcterms:created>
  <dcterms:modified xsi:type="dcterms:W3CDTF">2025-01-31T16:53:39Z</dcterms:modified>
</cp:coreProperties>
</file>